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5"/>
  </p:notesMasterIdLst>
  <p:sldIdLst>
    <p:sldId id="256" r:id="rId2"/>
    <p:sldId id="257" r:id="rId3"/>
    <p:sldId id="258" r:id="rId4"/>
    <p:sldId id="259" r:id="rId5"/>
    <p:sldId id="261" r:id="rId6"/>
    <p:sldId id="262" r:id="rId7"/>
    <p:sldId id="263" r:id="rId8"/>
    <p:sldId id="264" r:id="rId9"/>
    <p:sldId id="35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98" r:id="rId27"/>
    <p:sldId id="314" r:id="rId28"/>
    <p:sldId id="282" r:id="rId29"/>
    <p:sldId id="315" r:id="rId30"/>
    <p:sldId id="316" r:id="rId31"/>
    <p:sldId id="317" r:id="rId32"/>
    <p:sldId id="286" r:id="rId33"/>
    <p:sldId id="287" r:id="rId34"/>
    <p:sldId id="288" r:id="rId35"/>
    <p:sldId id="313" r:id="rId36"/>
    <p:sldId id="312" r:id="rId37"/>
    <p:sldId id="311" r:id="rId38"/>
    <p:sldId id="310" r:id="rId39"/>
    <p:sldId id="309" r:id="rId40"/>
    <p:sldId id="308" r:id="rId41"/>
    <p:sldId id="307" r:id="rId42"/>
    <p:sldId id="306" r:id="rId43"/>
    <p:sldId id="305" r:id="rId44"/>
    <p:sldId id="304" r:id="rId45"/>
    <p:sldId id="303" r:id="rId46"/>
    <p:sldId id="302" r:id="rId47"/>
    <p:sldId id="301" r:id="rId48"/>
    <p:sldId id="300" r:id="rId49"/>
    <p:sldId id="299" r:id="rId50"/>
    <p:sldId id="349" r:id="rId51"/>
    <p:sldId id="289" r:id="rId52"/>
    <p:sldId id="290" r:id="rId53"/>
    <p:sldId id="291" r:id="rId54"/>
    <p:sldId id="292" r:id="rId55"/>
    <p:sldId id="293" r:id="rId56"/>
    <p:sldId id="294" r:id="rId57"/>
    <p:sldId id="295" r:id="rId58"/>
    <p:sldId id="296" r:id="rId59"/>
    <p:sldId id="350" r:id="rId60"/>
    <p:sldId id="29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5" r:id="rId78"/>
    <p:sldId id="336" r:id="rId79"/>
    <p:sldId id="337" r:id="rId80"/>
    <p:sldId id="338" r:id="rId81"/>
    <p:sldId id="339" r:id="rId82"/>
    <p:sldId id="340" r:id="rId83"/>
    <p:sldId id="341" r:id="rId84"/>
    <p:sldId id="351" r:id="rId85"/>
    <p:sldId id="353" r:id="rId86"/>
    <p:sldId id="344" r:id="rId87"/>
    <p:sldId id="345" r:id="rId88"/>
    <p:sldId id="346" r:id="rId89"/>
    <p:sldId id="347" r:id="rId90"/>
    <p:sldId id="352" r:id="rId91"/>
    <p:sldId id="357" r:id="rId92"/>
    <p:sldId id="358" r:id="rId93"/>
    <p:sldId id="360" r:id="rId94"/>
    <p:sldId id="359" r:id="rId95"/>
    <p:sldId id="362" r:id="rId96"/>
    <p:sldId id="361" r:id="rId97"/>
    <p:sldId id="366" r:id="rId98"/>
    <p:sldId id="363" r:id="rId99"/>
    <p:sldId id="364" r:id="rId100"/>
    <p:sldId id="365" r:id="rId101"/>
    <p:sldId id="371" r:id="rId102"/>
    <p:sldId id="367" r:id="rId103"/>
    <p:sldId id="368"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8977847-C4A0-4082-A9B4-C0B1FFBA69EC}">
          <p14:sldIdLst>
            <p14:sldId id="256"/>
          </p14:sldIdLst>
        </p14:section>
        <p14:section name="Elementos de google" id="{E9BBFC60-056D-499A-8A96-1E8B0D3E1913}">
          <p14:sldIdLst>
            <p14:sldId id="257"/>
            <p14:sldId id="258"/>
            <p14:sldId id="259"/>
            <p14:sldId id="261"/>
            <p14:sldId id="262"/>
            <p14:sldId id="263"/>
            <p14:sldId id="264"/>
            <p14:sldId id="355"/>
            <p14:sldId id="266"/>
            <p14:sldId id="267"/>
            <p14:sldId id="268"/>
            <p14:sldId id="269"/>
            <p14:sldId id="270"/>
            <p14:sldId id="271"/>
            <p14:sldId id="272"/>
            <p14:sldId id="273"/>
            <p14:sldId id="274"/>
            <p14:sldId id="275"/>
            <p14:sldId id="276"/>
            <p14:sldId id="277"/>
            <p14:sldId id="278"/>
            <p14:sldId id="279"/>
            <p14:sldId id="280"/>
            <p14:sldId id="281"/>
            <p14:sldId id="298"/>
            <p14:sldId id="314"/>
            <p14:sldId id="282"/>
            <p14:sldId id="315"/>
            <p14:sldId id="316"/>
            <p14:sldId id="317"/>
            <p14:sldId id="286"/>
            <p14:sldId id="287"/>
            <p14:sldId id="288"/>
            <p14:sldId id="313"/>
            <p14:sldId id="312"/>
            <p14:sldId id="311"/>
            <p14:sldId id="310"/>
            <p14:sldId id="309"/>
            <p14:sldId id="308"/>
            <p14:sldId id="307"/>
            <p14:sldId id="306"/>
            <p14:sldId id="305"/>
            <p14:sldId id="304"/>
            <p14:sldId id="303"/>
            <p14:sldId id="302"/>
            <p14:sldId id="301"/>
            <p14:sldId id="300"/>
            <p14:sldId id="299"/>
            <p14:sldId id="349"/>
            <p14:sldId id="289"/>
            <p14:sldId id="290"/>
            <p14:sldId id="291"/>
            <p14:sldId id="292"/>
            <p14:sldId id="293"/>
            <p14:sldId id="294"/>
            <p14:sldId id="295"/>
            <p14:sldId id="296"/>
            <p14:sldId id="350"/>
            <p14:sldId id="297"/>
            <p14:sldId id="318"/>
            <p14:sldId id="319"/>
            <p14:sldId id="320"/>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 id="351"/>
            <p14:sldId id="353"/>
            <p14:sldId id="344"/>
            <p14:sldId id="345"/>
            <p14:sldId id="346"/>
            <p14:sldId id="347"/>
            <p14:sldId id="352"/>
            <p14:sldId id="357"/>
            <p14:sldId id="358"/>
            <p14:sldId id="360"/>
            <p14:sldId id="359"/>
            <p14:sldId id="362"/>
            <p14:sldId id="361"/>
            <p14:sldId id="366"/>
            <p14:sldId id="363"/>
          </p14:sldIdLst>
        </p14:section>
        <p14:section name="Presentación principal" id="{247214D2-5073-43AC-894E-2B4777F690AA}">
          <p14:sldIdLst>
            <p14:sldId id="364"/>
            <p14:sldId id="365"/>
            <p14:sldId id="371"/>
            <p14:sldId id="367"/>
            <p14:sldId id="3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úl Reyes" initials="SR" lastIdx="5" clrIdx="0">
    <p:extLst>
      <p:ext uri="{19B8F6BF-5375-455C-9EA6-DF929625EA0E}">
        <p15:presenceInfo xmlns:p15="http://schemas.microsoft.com/office/powerpoint/2012/main" userId="e7d5d5a3f09cf5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286F5"/>
    <a:srgbClr val="FFC313"/>
    <a:srgbClr val="F79328"/>
    <a:srgbClr val="24A666"/>
    <a:srgbClr val="363636"/>
    <a:srgbClr val="FFFFFF"/>
    <a:srgbClr val="FE0000"/>
    <a:srgbClr val="4E3655"/>
    <a:srgbClr val="FA3913"/>
    <a:srgbClr val="37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7156BC-36C9-4E4C-B18C-64F941324B0E}" v="4" dt="2020-11-12T16:52:26.467"/>
    <p1510:client id="{9A6254ED-D3C3-4FDE-BD50-9F80CE71D6C6}" v="3704" dt="2020-11-12T16:51:59.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DD13D-013C-4405-BD24-7F2AC26CCEB4}" type="doc">
      <dgm:prSet loTypeId="urn:microsoft.com/office/officeart/2005/8/layout/orgChart1" loCatId="hierarchy" qsTypeId="urn:microsoft.com/office/officeart/2005/8/quickstyle/simple2" qsCatId="simple" csTypeId="urn:microsoft.com/office/officeart/2005/8/colors/colorful3" csCatId="colorful" phldr="1"/>
      <dgm:spPr/>
      <dgm:t>
        <a:bodyPr/>
        <a:lstStyle/>
        <a:p>
          <a:endParaRPr lang="es-MX"/>
        </a:p>
      </dgm:t>
    </dgm:pt>
    <dgm:pt modelId="{4EF5B1FC-7BE4-47D1-9E46-D3B4EECFEA8E}">
      <dgm:prSet phldrT="[Texto]"/>
      <dgm:spPr/>
      <dgm:t>
        <a:bodyPr/>
        <a:lstStyle/>
        <a:p>
          <a:r>
            <a:rPr lang="es-MX"/>
            <a:t>Hoja de Google como nube de </a:t>
          </a:r>
          <a:r>
            <a:rPr lang="es-MX" err="1"/>
            <a:t>IoT</a:t>
          </a:r>
          <a:r>
            <a:rPr lang="es-MX"/>
            <a:t> para registrar los datos generados por un sensor de temperatura</a:t>
          </a:r>
        </a:p>
      </dgm:t>
    </dgm:pt>
    <dgm:pt modelId="{BCAEBFCA-D32A-4C6C-99B8-89452BB77247}" type="parTrans" cxnId="{1309A9E8-A191-4F0A-B653-E6C1ABA9246B}">
      <dgm:prSet/>
      <dgm:spPr/>
      <dgm:t>
        <a:bodyPr/>
        <a:lstStyle/>
        <a:p>
          <a:endParaRPr lang="es-MX"/>
        </a:p>
      </dgm:t>
    </dgm:pt>
    <dgm:pt modelId="{4FAFCF62-3E3E-440B-BE9B-B98BC7AC4379}" type="sibTrans" cxnId="{1309A9E8-A191-4F0A-B653-E6C1ABA9246B}">
      <dgm:prSet/>
      <dgm:spPr/>
      <dgm:t>
        <a:bodyPr/>
        <a:lstStyle/>
        <a:p>
          <a:endParaRPr lang="es-MX"/>
        </a:p>
      </dgm:t>
    </dgm:pt>
    <dgm:pt modelId="{255E583B-1B2D-4C6C-ADD1-37A7DE2B09EA}">
      <dgm:prSet/>
      <dgm:spPr/>
      <dgm:t>
        <a:bodyPr/>
        <a:lstStyle/>
        <a:p>
          <a:endParaRPr lang="es-MX"/>
        </a:p>
      </dgm:t>
    </dgm:pt>
    <dgm:pt modelId="{0DC113EA-2965-4754-BD24-D6E226658686}" type="parTrans" cxnId="{87DFD884-C31A-4E5E-B64C-FE96DF5D1A59}">
      <dgm:prSet/>
      <dgm:spPr/>
      <dgm:t>
        <a:bodyPr/>
        <a:lstStyle/>
        <a:p>
          <a:endParaRPr lang="es-MX"/>
        </a:p>
      </dgm:t>
    </dgm:pt>
    <dgm:pt modelId="{C2D5A166-A33A-4E7B-B3BD-7943E618140A}" type="sibTrans" cxnId="{87DFD884-C31A-4E5E-B64C-FE96DF5D1A59}">
      <dgm:prSet/>
      <dgm:spPr/>
      <dgm:t>
        <a:bodyPr/>
        <a:lstStyle/>
        <a:p>
          <a:endParaRPr lang="es-MX"/>
        </a:p>
      </dgm:t>
    </dgm:pt>
    <dgm:pt modelId="{B0EDB0D8-C466-42DA-8C36-6CB25E39657A}">
      <dgm:prSet custT="1"/>
      <dgm:spPr/>
      <dgm:t>
        <a:bodyPr/>
        <a:lstStyle/>
        <a:p>
          <a:pPr>
            <a:buNone/>
          </a:pPr>
          <a:r>
            <a:rPr lang="es-MX" sz="1000" b="1"/>
            <a:t>Código</a:t>
          </a:r>
        </a:p>
        <a:p>
          <a:pPr>
            <a:buFont typeface="Arial" panose="020B0604020202020204" pitchFamily="34" charset="0"/>
            <a:buNone/>
          </a:pPr>
          <a:r>
            <a:rPr lang="es-MX" sz="800"/>
            <a:t>-ID</a:t>
          </a:r>
        </a:p>
        <a:p>
          <a:pPr>
            <a:buFont typeface="Arial" panose="020B0604020202020204" pitchFamily="34" charset="0"/>
            <a:buChar char="•"/>
          </a:pPr>
          <a:r>
            <a:rPr lang="es-MX" sz="800"/>
            <a:t>-</a:t>
          </a:r>
          <a:r>
            <a:rPr lang="es-MX" sz="800" err="1"/>
            <a:t>Ssid</a:t>
          </a:r>
          <a:r>
            <a:rPr lang="es-MX" sz="800"/>
            <a:t> Y </a:t>
          </a:r>
          <a:r>
            <a:rPr lang="es-MX" sz="800" err="1"/>
            <a:t>Password</a:t>
          </a:r>
          <a:endParaRPr lang="es-MX" sz="800"/>
        </a:p>
        <a:p>
          <a:pPr>
            <a:buFont typeface="Arial" panose="020B0604020202020204" pitchFamily="34" charset="0"/>
            <a:buChar char="•"/>
          </a:pPr>
          <a:r>
            <a:rPr lang="es-MX" sz="800"/>
            <a:t>-DHT11</a:t>
          </a:r>
        </a:p>
      </dgm:t>
    </dgm:pt>
    <dgm:pt modelId="{8EB4E695-251B-43AA-ABAE-200075915745}" type="parTrans" cxnId="{009FC83B-2D90-4DA1-99DA-1D41F943BB03}">
      <dgm:prSet/>
      <dgm:spPr/>
      <dgm:t>
        <a:bodyPr/>
        <a:lstStyle/>
        <a:p>
          <a:endParaRPr lang="es-MX"/>
        </a:p>
      </dgm:t>
    </dgm:pt>
    <dgm:pt modelId="{779A8CF1-EAB4-4C46-A9B7-B10A016EA076}" type="sibTrans" cxnId="{009FC83B-2D90-4DA1-99DA-1D41F943BB03}">
      <dgm:prSet/>
      <dgm:spPr/>
      <dgm:t>
        <a:bodyPr/>
        <a:lstStyle/>
        <a:p>
          <a:endParaRPr lang="es-MX"/>
        </a:p>
      </dgm:t>
    </dgm:pt>
    <dgm:pt modelId="{6B3B58C6-7A85-493A-9A03-57232AD4EC8D}">
      <dgm:prSet/>
      <dgm:spPr/>
      <dgm:t>
        <a:bodyPr/>
        <a:lstStyle/>
        <a:p>
          <a:r>
            <a:rPr lang="es-MX"/>
            <a:t> </a:t>
          </a:r>
        </a:p>
      </dgm:t>
    </dgm:pt>
    <dgm:pt modelId="{962D392A-E385-4647-8D18-D8A076C47796}" type="parTrans" cxnId="{21877404-17AE-43E7-A7CE-D3915BBEB943}">
      <dgm:prSet/>
      <dgm:spPr/>
      <dgm:t>
        <a:bodyPr/>
        <a:lstStyle/>
        <a:p>
          <a:endParaRPr lang="es-MX"/>
        </a:p>
      </dgm:t>
    </dgm:pt>
    <dgm:pt modelId="{AF8C6F22-B593-4081-8537-7AB1417D1EAF}" type="sibTrans" cxnId="{21877404-17AE-43E7-A7CE-D3915BBEB943}">
      <dgm:prSet/>
      <dgm:spPr/>
      <dgm:t>
        <a:bodyPr/>
        <a:lstStyle/>
        <a:p>
          <a:endParaRPr lang="es-MX"/>
        </a:p>
      </dgm:t>
    </dgm:pt>
    <dgm:pt modelId="{498FF1A7-93C2-4269-AF5D-E2D447A07D85}">
      <dgm:prSet custT="1"/>
      <dgm:spPr/>
      <dgm:t>
        <a:bodyPr/>
        <a:lstStyle/>
        <a:p>
          <a:pPr>
            <a:buFont typeface="Arial" panose="020B0604020202020204" pitchFamily="34" charset="0"/>
            <a:buChar char="•"/>
          </a:pPr>
          <a:r>
            <a:rPr lang="es-MX" sz="2000"/>
            <a:t>Arduino  IDE</a:t>
          </a:r>
        </a:p>
      </dgm:t>
    </dgm:pt>
    <dgm:pt modelId="{C77E8AF0-C1DE-47C3-A5E4-2A706B26F24C}" type="parTrans" cxnId="{51123445-090D-4894-AAED-7BE564C6AC18}">
      <dgm:prSet/>
      <dgm:spPr/>
      <dgm:t>
        <a:bodyPr/>
        <a:lstStyle/>
        <a:p>
          <a:endParaRPr lang="es-MX"/>
        </a:p>
      </dgm:t>
    </dgm:pt>
    <dgm:pt modelId="{4C6831A9-65CF-45E5-8B63-8E4A42045BEC}" type="sibTrans" cxnId="{51123445-090D-4894-AAED-7BE564C6AC18}">
      <dgm:prSet/>
      <dgm:spPr/>
      <dgm:t>
        <a:bodyPr/>
        <a:lstStyle/>
        <a:p>
          <a:endParaRPr lang="es-MX"/>
        </a:p>
      </dgm:t>
    </dgm:pt>
    <dgm:pt modelId="{70DE3BE5-8CC2-4AE6-BC5C-44A0AB0BF580}">
      <dgm:prSet/>
      <dgm:spPr/>
      <dgm:t>
        <a:bodyPr/>
        <a:lstStyle/>
        <a:p>
          <a:r>
            <a:rPr lang="es-MX"/>
            <a:t>Librerías</a:t>
          </a:r>
        </a:p>
        <a:p>
          <a:r>
            <a:rPr lang="es-MX"/>
            <a:t>- &lt;ESP8266WiFi.h&gt;</a:t>
          </a:r>
        </a:p>
        <a:p>
          <a:r>
            <a:rPr lang="es-MX"/>
            <a:t>- "</a:t>
          </a:r>
          <a:r>
            <a:rPr lang="es-MX" err="1"/>
            <a:t>HTTPSRedirect.h</a:t>
          </a:r>
          <a:r>
            <a:rPr lang="es-MX"/>
            <a:t>“</a:t>
          </a:r>
        </a:p>
        <a:p>
          <a:r>
            <a:rPr lang="es-MX"/>
            <a:t>- &lt;</a:t>
          </a:r>
          <a:r>
            <a:rPr lang="es-MX" err="1"/>
            <a:t>DHT.h</a:t>
          </a:r>
          <a:r>
            <a:rPr lang="es-MX"/>
            <a:t>&gt;</a:t>
          </a:r>
        </a:p>
      </dgm:t>
    </dgm:pt>
    <dgm:pt modelId="{D33CC3FA-6D5D-4929-8D9E-874A0AA0AA80}" type="parTrans" cxnId="{44534A1F-4CFE-4CA9-97A8-9A621837D84B}">
      <dgm:prSet/>
      <dgm:spPr/>
      <dgm:t>
        <a:bodyPr/>
        <a:lstStyle/>
        <a:p>
          <a:endParaRPr lang="es-MX"/>
        </a:p>
      </dgm:t>
    </dgm:pt>
    <dgm:pt modelId="{CC04A385-123C-413C-BE53-905EE0AE9393}" type="sibTrans" cxnId="{44534A1F-4CFE-4CA9-97A8-9A621837D84B}">
      <dgm:prSet/>
      <dgm:spPr/>
      <dgm:t>
        <a:bodyPr/>
        <a:lstStyle/>
        <a:p>
          <a:endParaRPr lang="es-MX"/>
        </a:p>
      </dgm:t>
    </dgm:pt>
    <dgm:pt modelId="{ECABE17E-C615-4622-A891-4C24D862D584}">
      <dgm:prSet/>
      <dgm:spPr/>
      <dgm:t>
        <a:bodyPr/>
        <a:lstStyle/>
        <a:p>
          <a:r>
            <a:rPr lang="es-MX"/>
            <a:t>Puerto serial</a:t>
          </a:r>
        </a:p>
      </dgm:t>
    </dgm:pt>
    <dgm:pt modelId="{B11C03A7-0775-4189-946A-F7AEAEA7DB1F}" type="parTrans" cxnId="{CA7BC84D-2083-4DFC-8994-C29E6BB2A665}">
      <dgm:prSet/>
      <dgm:spPr/>
      <dgm:t>
        <a:bodyPr/>
        <a:lstStyle/>
        <a:p>
          <a:endParaRPr lang="es-MX"/>
        </a:p>
      </dgm:t>
    </dgm:pt>
    <dgm:pt modelId="{075ACBEB-C4DF-4C77-8D03-BFE4D433F24A}" type="sibTrans" cxnId="{CA7BC84D-2083-4DFC-8994-C29E6BB2A665}">
      <dgm:prSet/>
      <dgm:spPr/>
      <dgm:t>
        <a:bodyPr/>
        <a:lstStyle/>
        <a:p>
          <a:endParaRPr lang="es-MX"/>
        </a:p>
      </dgm:t>
    </dgm:pt>
    <dgm:pt modelId="{63E36416-9AA8-426C-81ED-AF231F9C4572}">
      <dgm:prSet/>
      <dgm:spPr/>
      <dgm:t>
        <a:bodyPr/>
        <a:lstStyle/>
        <a:p>
          <a:endParaRPr lang="es-MX"/>
        </a:p>
      </dgm:t>
    </dgm:pt>
    <dgm:pt modelId="{B02C7C51-8488-435E-8D30-7499677A636C}" type="parTrans" cxnId="{CD50ED48-1FCA-4EE7-80BB-6D03CEA3D2FD}">
      <dgm:prSet/>
      <dgm:spPr/>
      <dgm:t>
        <a:bodyPr/>
        <a:lstStyle/>
        <a:p>
          <a:endParaRPr lang="es-MX"/>
        </a:p>
      </dgm:t>
    </dgm:pt>
    <dgm:pt modelId="{59CB413C-0F0D-4AC4-94A4-7FB4F393D3E4}" type="sibTrans" cxnId="{CD50ED48-1FCA-4EE7-80BB-6D03CEA3D2FD}">
      <dgm:prSet/>
      <dgm:spPr/>
      <dgm:t>
        <a:bodyPr/>
        <a:lstStyle/>
        <a:p>
          <a:endParaRPr lang="es-MX"/>
        </a:p>
      </dgm:t>
    </dgm:pt>
    <dgm:pt modelId="{9C775F11-341B-4E42-8DE4-309390B7E07F}">
      <dgm:prSet/>
      <dgm:spPr/>
      <dgm:t>
        <a:bodyPr/>
        <a:lstStyle/>
        <a:p>
          <a:r>
            <a:rPr lang="es-MX"/>
            <a:t>ID</a:t>
          </a:r>
        </a:p>
      </dgm:t>
    </dgm:pt>
    <dgm:pt modelId="{B17A9CD2-24A1-4582-8266-EA84B8CC4A77}" type="parTrans" cxnId="{AA488FD6-D79C-4FFE-B33B-29571C4AD48C}">
      <dgm:prSet/>
      <dgm:spPr/>
      <dgm:t>
        <a:bodyPr/>
        <a:lstStyle/>
        <a:p>
          <a:endParaRPr lang="es-MX"/>
        </a:p>
      </dgm:t>
    </dgm:pt>
    <dgm:pt modelId="{E7158F3D-2ED8-4228-ACD3-4961CF001D91}" type="sibTrans" cxnId="{AA488FD6-D79C-4FFE-B33B-29571C4AD48C}">
      <dgm:prSet/>
      <dgm:spPr/>
      <dgm:t>
        <a:bodyPr/>
        <a:lstStyle/>
        <a:p>
          <a:endParaRPr lang="es-MX"/>
        </a:p>
      </dgm:t>
    </dgm:pt>
    <dgm:pt modelId="{0FF488A9-0EB8-4750-9532-CACE4F4B86D7}">
      <dgm:prSet/>
      <dgm:spPr/>
      <dgm:t>
        <a:bodyPr/>
        <a:lstStyle/>
        <a:p>
          <a:endParaRPr lang="es-MX"/>
        </a:p>
      </dgm:t>
    </dgm:pt>
    <dgm:pt modelId="{D6F63DF4-C430-4F42-AFF5-EEDFD075BB3D}" type="parTrans" cxnId="{1ECFC4E2-043D-4470-AA57-5EA004492173}">
      <dgm:prSet/>
      <dgm:spPr/>
      <dgm:t>
        <a:bodyPr/>
        <a:lstStyle/>
        <a:p>
          <a:endParaRPr lang="es-MX"/>
        </a:p>
      </dgm:t>
    </dgm:pt>
    <dgm:pt modelId="{0475AF88-77F3-415F-9040-726412940C43}" type="sibTrans" cxnId="{1ECFC4E2-043D-4470-AA57-5EA004492173}">
      <dgm:prSet/>
      <dgm:spPr/>
      <dgm:t>
        <a:bodyPr/>
        <a:lstStyle/>
        <a:p>
          <a:endParaRPr lang="es-MX"/>
        </a:p>
      </dgm:t>
    </dgm:pt>
    <dgm:pt modelId="{F2E4A7CF-D49C-42A9-93D5-F7075E7E0440}">
      <dgm:prSet phldrT="[Texto]"/>
      <dgm:spPr/>
      <dgm:t>
        <a:bodyPr/>
        <a:lstStyle/>
        <a:p>
          <a:r>
            <a:rPr lang="es-MX" b="0" i="0"/>
            <a:t>Creación de Google Script en Google </a:t>
          </a:r>
          <a:r>
            <a:rPr lang="es-MX" b="0" i="0" err="1"/>
            <a:t>Sheet</a:t>
          </a:r>
          <a:r>
            <a:rPr lang="es-MX" b="0" i="0"/>
            <a:t> para el registro de datos</a:t>
          </a:r>
          <a:endParaRPr lang="es-MX"/>
        </a:p>
      </dgm:t>
    </dgm:pt>
    <dgm:pt modelId="{30CBAB63-9F5D-4998-AC70-82269A4B50F1}" type="sibTrans" cxnId="{4C37C956-779A-486D-A304-D7E394A73363}">
      <dgm:prSet/>
      <dgm:spPr/>
      <dgm:t>
        <a:bodyPr/>
        <a:lstStyle/>
        <a:p>
          <a:endParaRPr lang="es-MX"/>
        </a:p>
      </dgm:t>
    </dgm:pt>
    <dgm:pt modelId="{D47B9902-6495-4A69-9061-F24AFF65CE44}" type="parTrans" cxnId="{4C37C956-779A-486D-A304-D7E394A73363}">
      <dgm:prSet/>
      <dgm:spPr/>
      <dgm:t>
        <a:bodyPr/>
        <a:lstStyle/>
        <a:p>
          <a:endParaRPr lang="es-MX"/>
        </a:p>
      </dgm:t>
    </dgm:pt>
    <dgm:pt modelId="{26824B82-695B-47BE-9FE7-20D2DBD4E457}">
      <dgm:prSet/>
      <dgm:spPr/>
      <dgm:t>
        <a:bodyPr/>
        <a:lstStyle/>
        <a:p>
          <a:r>
            <a:rPr lang="es-MX"/>
            <a:t>Iniciar sesión en Google</a:t>
          </a:r>
        </a:p>
      </dgm:t>
    </dgm:pt>
    <dgm:pt modelId="{BD18CB06-BD9F-4609-BBEC-70ED8EBEC093}" type="parTrans" cxnId="{E6620F31-D03E-4A99-A709-50E795A5A98C}">
      <dgm:prSet/>
      <dgm:spPr/>
      <dgm:t>
        <a:bodyPr/>
        <a:lstStyle/>
        <a:p>
          <a:endParaRPr lang="es-MX"/>
        </a:p>
      </dgm:t>
    </dgm:pt>
    <dgm:pt modelId="{ED020B12-C7E6-413A-ABF0-E397761A9AAA}" type="sibTrans" cxnId="{E6620F31-D03E-4A99-A709-50E795A5A98C}">
      <dgm:prSet/>
      <dgm:spPr/>
      <dgm:t>
        <a:bodyPr/>
        <a:lstStyle/>
        <a:p>
          <a:endParaRPr lang="es-MX"/>
        </a:p>
      </dgm:t>
    </dgm:pt>
    <dgm:pt modelId="{B3DAAAF8-8AC6-413E-A035-E3872A794B98}">
      <dgm:prSet/>
      <dgm:spPr/>
      <dgm:t>
        <a:bodyPr/>
        <a:lstStyle/>
        <a:p>
          <a:r>
            <a:rPr lang="es-MX"/>
            <a:t>Buscar </a:t>
          </a:r>
          <a:r>
            <a:rPr lang="es-MX" err="1"/>
            <a:t>docs</a:t>
          </a:r>
          <a:r>
            <a:rPr lang="es-MX"/>
            <a:t> y crear un documento en </a:t>
          </a:r>
          <a:r>
            <a:rPr lang="es-MX" err="1"/>
            <a:t>sheets</a:t>
          </a:r>
          <a:endParaRPr lang="es-MX"/>
        </a:p>
      </dgm:t>
    </dgm:pt>
    <dgm:pt modelId="{B234A46E-25A7-4528-92A2-12AAFB02A576}" type="sibTrans" cxnId="{FABE82A3-B689-4E03-9D53-BB81EF606AAF}">
      <dgm:prSet/>
      <dgm:spPr/>
      <dgm:t>
        <a:bodyPr/>
        <a:lstStyle/>
        <a:p>
          <a:endParaRPr lang="es-MX"/>
        </a:p>
      </dgm:t>
    </dgm:pt>
    <dgm:pt modelId="{B0E36FB5-BCA1-41FC-831D-36A0D3D37A96}" type="parTrans" cxnId="{FABE82A3-B689-4E03-9D53-BB81EF606AAF}">
      <dgm:prSet/>
      <dgm:spPr/>
      <dgm:t>
        <a:bodyPr/>
        <a:lstStyle/>
        <a:p>
          <a:endParaRPr lang="es-MX"/>
        </a:p>
      </dgm:t>
    </dgm:pt>
    <dgm:pt modelId="{33AA35E2-6397-4B72-8D23-E36328FFF95D}" type="pres">
      <dgm:prSet presAssocID="{4ECDD13D-013C-4405-BD24-7F2AC26CCEB4}" presName="hierChild1" presStyleCnt="0">
        <dgm:presLayoutVars>
          <dgm:orgChart val="1"/>
          <dgm:chPref val="1"/>
          <dgm:dir/>
          <dgm:animOne val="branch"/>
          <dgm:animLvl val="lvl"/>
          <dgm:resizeHandles/>
        </dgm:presLayoutVars>
      </dgm:prSet>
      <dgm:spPr/>
    </dgm:pt>
    <dgm:pt modelId="{1F68651C-C96A-48F6-BC80-7EBCDC66ABC2}" type="pres">
      <dgm:prSet presAssocID="{4EF5B1FC-7BE4-47D1-9E46-D3B4EECFEA8E}" presName="hierRoot1" presStyleCnt="0">
        <dgm:presLayoutVars>
          <dgm:hierBranch val="init"/>
        </dgm:presLayoutVars>
      </dgm:prSet>
      <dgm:spPr/>
    </dgm:pt>
    <dgm:pt modelId="{7D88AFEE-7508-4377-B26A-0608B2751C74}" type="pres">
      <dgm:prSet presAssocID="{4EF5B1FC-7BE4-47D1-9E46-D3B4EECFEA8E}" presName="rootComposite1" presStyleCnt="0"/>
      <dgm:spPr/>
    </dgm:pt>
    <dgm:pt modelId="{E1A885E5-AED3-4735-AE97-F11E595950D8}" type="pres">
      <dgm:prSet presAssocID="{4EF5B1FC-7BE4-47D1-9E46-D3B4EECFEA8E}" presName="rootText1" presStyleLbl="node0" presStyleIdx="0" presStyleCnt="1" custScaleX="265742">
        <dgm:presLayoutVars>
          <dgm:chPref val="3"/>
        </dgm:presLayoutVars>
      </dgm:prSet>
      <dgm:spPr/>
    </dgm:pt>
    <dgm:pt modelId="{339F785A-B641-4F61-835A-30422E050792}" type="pres">
      <dgm:prSet presAssocID="{4EF5B1FC-7BE4-47D1-9E46-D3B4EECFEA8E}" presName="rootConnector1" presStyleLbl="node1" presStyleIdx="0" presStyleCnt="0"/>
      <dgm:spPr/>
    </dgm:pt>
    <dgm:pt modelId="{B692FFBE-F754-42C4-8F20-A902E8E68394}" type="pres">
      <dgm:prSet presAssocID="{4EF5B1FC-7BE4-47D1-9E46-D3B4EECFEA8E}" presName="hierChild2" presStyleCnt="0"/>
      <dgm:spPr/>
    </dgm:pt>
    <dgm:pt modelId="{DD8DFD05-2D51-4990-A6DD-34E0A8B2997B}" type="pres">
      <dgm:prSet presAssocID="{D47B9902-6495-4A69-9061-F24AFF65CE44}" presName="Name37" presStyleLbl="parChTrans1D2" presStyleIdx="0" presStyleCnt="1"/>
      <dgm:spPr/>
    </dgm:pt>
    <dgm:pt modelId="{8A932A89-29AB-416C-BF31-56E352BAAD81}" type="pres">
      <dgm:prSet presAssocID="{F2E4A7CF-D49C-42A9-93D5-F7075E7E0440}" presName="hierRoot2" presStyleCnt="0">
        <dgm:presLayoutVars>
          <dgm:hierBranch val="init"/>
        </dgm:presLayoutVars>
      </dgm:prSet>
      <dgm:spPr/>
    </dgm:pt>
    <dgm:pt modelId="{7AA81550-B8EE-4C1E-90B3-2A613F3AF453}" type="pres">
      <dgm:prSet presAssocID="{F2E4A7CF-D49C-42A9-93D5-F7075E7E0440}" presName="rootComposite" presStyleCnt="0"/>
      <dgm:spPr/>
    </dgm:pt>
    <dgm:pt modelId="{67514962-F0E9-4830-994A-542F090AAEE0}" type="pres">
      <dgm:prSet presAssocID="{F2E4A7CF-D49C-42A9-93D5-F7075E7E0440}" presName="rootText" presStyleLbl="node2" presStyleIdx="0" presStyleCnt="1" custLinFactNeighborX="199">
        <dgm:presLayoutVars>
          <dgm:chPref val="3"/>
        </dgm:presLayoutVars>
      </dgm:prSet>
      <dgm:spPr/>
    </dgm:pt>
    <dgm:pt modelId="{4E6A5681-1350-436A-A484-373135E19F71}" type="pres">
      <dgm:prSet presAssocID="{F2E4A7CF-D49C-42A9-93D5-F7075E7E0440}" presName="rootConnector" presStyleLbl="node2" presStyleIdx="0" presStyleCnt="1"/>
      <dgm:spPr/>
    </dgm:pt>
    <dgm:pt modelId="{632819FA-E38E-46E9-8D68-2592D45DD928}" type="pres">
      <dgm:prSet presAssocID="{F2E4A7CF-D49C-42A9-93D5-F7075E7E0440}" presName="hierChild4" presStyleCnt="0"/>
      <dgm:spPr/>
    </dgm:pt>
    <dgm:pt modelId="{8188D314-977B-4474-AEC8-B0037AA40F21}" type="pres">
      <dgm:prSet presAssocID="{B0E36FB5-BCA1-41FC-831D-36A0D3D37A96}" presName="Name37" presStyleLbl="parChTrans1D3" presStyleIdx="0" presStyleCnt="2"/>
      <dgm:spPr/>
    </dgm:pt>
    <dgm:pt modelId="{0C29370B-0A7C-4F00-AFC2-B1784EF5EF9E}" type="pres">
      <dgm:prSet presAssocID="{B3DAAAF8-8AC6-413E-A035-E3872A794B98}" presName="hierRoot2" presStyleCnt="0">
        <dgm:presLayoutVars>
          <dgm:hierBranch val="init"/>
        </dgm:presLayoutVars>
      </dgm:prSet>
      <dgm:spPr/>
    </dgm:pt>
    <dgm:pt modelId="{7B795636-23A5-470F-8A59-01060C7CF7F0}" type="pres">
      <dgm:prSet presAssocID="{B3DAAAF8-8AC6-413E-A035-E3872A794B98}" presName="rootComposite" presStyleCnt="0"/>
      <dgm:spPr/>
    </dgm:pt>
    <dgm:pt modelId="{DF419AC5-DC71-4786-9526-41115A07909B}" type="pres">
      <dgm:prSet presAssocID="{B3DAAAF8-8AC6-413E-A035-E3872A794B98}" presName="rootText" presStyleLbl="node3" presStyleIdx="0" presStyleCnt="2">
        <dgm:presLayoutVars>
          <dgm:chPref val="3"/>
        </dgm:presLayoutVars>
      </dgm:prSet>
      <dgm:spPr/>
    </dgm:pt>
    <dgm:pt modelId="{7E49F924-1F59-4645-9AB4-7376D2BC03D8}" type="pres">
      <dgm:prSet presAssocID="{B3DAAAF8-8AC6-413E-A035-E3872A794B98}" presName="rootConnector" presStyleLbl="node3" presStyleIdx="0" presStyleCnt="2"/>
      <dgm:spPr/>
    </dgm:pt>
    <dgm:pt modelId="{F6FC379D-CEF9-4998-814E-90B243D47CA8}" type="pres">
      <dgm:prSet presAssocID="{B3DAAAF8-8AC6-413E-A035-E3872A794B98}" presName="hierChild4" presStyleCnt="0"/>
      <dgm:spPr/>
    </dgm:pt>
    <dgm:pt modelId="{14219C09-61D2-46BF-9E26-CFD6BD243148}" type="pres">
      <dgm:prSet presAssocID="{C77E8AF0-C1DE-47C3-A5E4-2A706B26F24C}" presName="Name37" presStyleLbl="parChTrans1D4" presStyleIdx="0" presStyleCnt="9"/>
      <dgm:spPr/>
    </dgm:pt>
    <dgm:pt modelId="{4A5F6AC2-49C2-450A-AB46-86A19D061BEF}" type="pres">
      <dgm:prSet presAssocID="{498FF1A7-93C2-4269-AF5D-E2D447A07D85}" presName="hierRoot2" presStyleCnt="0">
        <dgm:presLayoutVars>
          <dgm:hierBranch val="init"/>
        </dgm:presLayoutVars>
      </dgm:prSet>
      <dgm:spPr/>
    </dgm:pt>
    <dgm:pt modelId="{95B54F4A-7617-4AA1-98A0-55A63E67DB0B}" type="pres">
      <dgm:prSet presAssocID="{498FF1A7-93C2-4269-AF5D-E2D447A07D85}" presName="rootComposite" presStyleCnt="0"/>
      <dgm:spPr/>
    </dgm:pt>
    <dgm:pt modelId="{12856D1B-377C-4EC4-9E86-F2AAABD962E3}" type="pres">
      <dgm:prSet presAssocID="{498FF1A7-93C2-4269-AF5D-E2D447A07D85}" presName="rootText" presStyleLbl="node4" presStyleIdx="0" presStyleCnt="9" custLinFactX="-63221" custLinFactNeighborX="-100000" custLinFactNeighborY="-3060">
        <dgm:presLayoutVars>
          <dgm:chPref val="3"/>
        </dgm:presLayoutVars>
      </dgm:prSet>
      <dgm:spPr/>
    </dgm:pt>
    <dgm:pt modelId="{279A098F-F979-4695-B3CC-D66FEE71BC55}" type="pres">
      <dgm:prSet presAssocID="{498FF1A7-93C2-4269-AF5D-E2D447A07D85}" presName="rootConnector" presStyleLbl="node4" presStyleIdx="0" presStyleCnt="9"/>
      <dgm:spPr/>
    </dgm:pt>
    <dgm:pt modelId="{FC1F3CE4-BB8F-494B-A156-4441A2FB2860}" type="pres">
      <dgm:prSet presAssocID="{498FF1A7-93C2-4269-AF5D-E2D447A07D85}" presName="hierChild4" presStyleCnt="0"/>
      <dgm:spPr/>
    </dgm:pt>
    <dgm:pt modelId="{45C91B17-6209-412E-B7BB-D6AFF0273159}" type="pres">
      <dgm:prSet presAssocID="{8EB4E695-251B-43AA-ABAE-200075915745}" presName="Name37" presStyleLbl="parChTrans1D4" presStyleIdx="1" presStyleCnt="9"/>
      <dgm:spPr/>
    </dgm:pt>
    <dgm:pt modelId="{4FAD5845-4CAD-4E6C-96F7-FE20107E0F86}" type="pres">
      <dgm:prSet presAssocID="{B0EDB0D8-C466-42DA-8C36-6CB25E39657A}" presName="hierRoot2" presStyleCnt="0">
        <dgm:presLayoutVars>
          <dgm:hierBranch val="r"/>
        </dgm:presLayoutVars>
      </dgm:prSet>
      <dgm:spPr/>
    </dgm:pt>
    <dgm:pt modelId="{94DCDF97-8FA9-48F8-9C0D-16233A54F378}" type="pres">
      <dgm:prSet presAssocID="{B0EDB0D8-C466-42DA-8C36-6CB25E39657A}" presName="rootComposite" presStyleCnt="0"/>
      <dgm:spPr/>
    </dgm:pt>
    <dgm:pt modelId="{87559865-CE88-43FD-9ACA-C3FE1E135A9A}" type="pres">
      <dgm:prSet presAssocID="{B0EDB0D8-C466-42DA-8C36-6CB25E39657A}" presName="rootText" presStyleLbl="node4" presStyleIdx="1" presStyleCnt="9" custLinFactNeighborX="-51180" custLinFactNeighborY="-454">
        <dgm:presLayoutVars>
          <dgm:chPref val="3"/>
        </dgm:presLayoutVars>
      </dgm:prSet>
      <dgm:spPr/>
    </dgm:pt>
    <dgm:pt modelId="{F1EA9523-944E-423F-8BF5-3E92A8EB9759}" type="pres">
      <dgm:prSet presAssocID="{B0EDB0D8-C466-42DA-8C36-6CB25E39657A}" presName="rootConnector" presStyleLbl="node4" presStyleIdx="1" presStyleCnt="9"/>
      <dgm:spPr/>
    </dgm:pt>
    <dgm:pt modelId="{87C685CC-2706-4091-AFAF-4C4FA0F1F160}" type="pres">
      <dgm:prSet presAssocID="{B0EDB0D8-C466-42DA-8C36-6CB25E39657A}" presName="hierChild4" presStyleCnt="0"/>
      <dgm:spPr/>
    </dgm:pt>
    <dgm:pt modelId="{69E50665-69B8-4F11-B7B6-7EA3063A90C9}" type="pres">
      <dgm:prSet presAssocID="{B0EDB0D8-C466-42DA-8C36-6CB25E39657A}" presName="hierChild5" presStyleCnt="0"/>
      <dgm:spPr/>
    </dgm:pt>
    <dgm:pt modelId="{383096D2-AE9F-409C-8D4C-EF79529256D5}" type="pres">
      <dgm:prSet presAssocID="{D33CC3FA-6D5D-4929-8D9E-874A0AA0AA80}" presName="Name37" presStyleLbl="parChTrans1D4" presStyleIdx="2" presStyleCnt="9"/>
      <dgm:spPr/>
    </dgm:pt>
    <dgm:pt modelId="{91DB2F1F-3160-4848-B8E3-18D384418D09}" type="pres">
      <dgm:prSet presAssocID="{70DE3BE5-8CC2-4AE6-BC5C-44A0AB0BF580}" presName="hierRoot2" presStyleCnt="0">
        <dgm:presLayoutVars>
          <dgm:hierBranch val="r"/>
        </dgm:presLayoutVars>
      </dgm:prSet>
      <dgm:spPr/>
    </dgm:pt>
    <dgm:pt modelId="{A2C8FE9F-CC47-466F-9CDF-8590ABB99AD0}" type="pres">
      <dgm:prSet presAssocID="{70DE3BE5-8CC2-4AE6-BC5C-44A0AB0BF580}" presName="rootComposite" presStyleCnt="0"/>
      <dgm:spPr/>
    </dgm:pt>
    <dgm:pt modelId="{D7C8E185-639C-44A7-8F3B-D652D76409D2}" type="pres">
      <dgm:prSet presAssocID="{70DE3BE5-8CC2-4AE6-BC5C-44A0AB0BF580}" presName="rootText" presStyleLbl="node4" presStyleIdx="2" presStyleCnt="9" custLinFactNeighborX="-67838" custLinFactNeighborY="-267">
        <dgm:presLayoutVars>
          <dgm:chPref val="3"/>
        </dgm:presLayoutVars>
      </dgm:prSet>
      <dgm:spPr/>
    </dgm:pt>
    <dgm:pt modelId="{FE427621-8B07-4950-973D-1264D25ADA27}" type="pres">
      <dgm:prSet presAssocID="{70DE3BE5-8CC2-4AE6-BC5C-44A0AB0BF580}" presName="rootConnector" presStyleLbl="node4" presStyleIdx="2" presStyleCnt="9"/>
      <dgm:spPr/>
    </dgm:pt>
    <dgm:pt modelId="{A1529EBC-8EEE-466C-9B8E-8E59748A9122}" type="pres">
      <dgm:prSet presAssocID="{70DE3BE5-8CC2-4AE6-BC5C-44A0AB0BF580}" presName="hierChild4" presStyleCnt="0"/>
      <dgm:spPr/>
    </dgm:pt>
    <dgm:pt modelId="{30F4C647-6EFD-482D-AC8A-7CF26CD44ABA}" type="pres">
      <dgm:prSet presAssocID="{70DE3BE5-8CC2-4AE6-BC5C-44A0AB0BF580}" presName="hierChild5" presStyleCnt="0"/>
      <dgm:spPr/>
    </dgm:pt>
    <dgm:pt modelId="{1C7FC137-53B3-4851-9F4C-DC4B01C6BE0A}" type="pres">
      <dgm:prSet presAssocID="{B11C03A7-0775-4189-946A-F7AEAEA7DB1F}" presName="Name37" presStyleLbl="parChTrans1D4" presStyleIdx="3" presStyleCnt="9"/>
      <dgm:spPr/>
    </dgm:pt>
    <dgm:pt modelId="{4814EAA5-F7F1-4773-9E20-991AA11CC60F}" type="pres">
      <dgm:prSet presAssocID="{ECABE17E-C615-4622-A891-4C24D862D584}" presName="hierRoot2" presStyleCnt="0">
        <dgm:presLayoutVars>
          <dgm:hierBranch val="r"/>
        </dgm:presLayoutVars>
      </dgm:prSet>
      <dgm:spPr/>
    </dgm:pt>
    <dgm:pt modelId="{46697F3C-415F-4C5D-9C5E-76932828B596}" type="pres">
      <dgm:prSet presAssocID="{ECABE17E-C615-4622-A891-4C24D862D584}" presName="rootComposite" presStyleCnt="0"/>
      <dgm:spPr/>
    </dgm:pt>
    <dgm:pt modelId="{0C2717D2-53B3-4ED6-8BA5-86826242AE00}" type="pres">
      <dgm:prSet presAssocID="{ECABE17E-C615-4622-A891-4C24D862D584}" presName="rootText" presStyleLbl="node4" presStyleIdx="3" presStyleCnt="9" custLinFactNeighborX="-84492" custLinFactNeighborY="-1643">
        <dgm:presLayoutVars>
          <dgm:chPref val="3"/>
        </dgm:presLayoutVars>
      </dgm:prSet>
      <dgm:spPr/>
    </dgm:pt>
    <dgm:pt modelId="{A7C402FB-D040-48D5-AD43-890A9A45CB95}" type="pres">
      <dgm:prSet presAssocID="{ECABE17E-C615-4622-A891-4C24D862D584}" presName="rootConnector" presStyleLbl="node4" presStyleIdx="3" presStyleCnt="9"/>
      <dgm:spPr/>
    </dgm:pt>
    <dgm:pt modelId="{B0616B52-4C85-4431-AC20-4E30D3A47125}" type="pres">
      <dgm:prSet presAssocID="{ECABE17E-C615-4622-A891-4C24D862D584}" presName="hierChild4" presStyleCnt="0"/>
      <dgm:spPr/>
    </dgm:pt>
    <dgm:pt modelId="{A3FFD1AA-AB9B-4B11-913D-20C676678EB7}" type="pres">
      <dgm:prSet presAssocID="{D6F63DF4-C430-4F42-AFF5-EEDFD075BB3D}" presName="Name50" presStyleLbl="parChTrans1D4" presStyleIdx="4" presStyleCnt="9"/>
      <dgm:spPr/>
    </dgm:pt>
    <dgm:pt modelId="{1CBC0ADA-9F0F-4F30-A342-32D21ADFD0B4}" type="pres">
      <dgm:prSet presAssocID="{0FF488A9-0EB8-4750-9532-CACE4F4B86D7}" presName="hierRoot2" presStyleCnt="0">
        <dgm:presLayoutVars>
          <dgm:hierBranch val="init"/>
        </dgm:presLayoutVars>
      </dgm:prSet>
      <dgm:spPr/>
    </dgm:pt>
    <dgm:pt modelId="{BC6B2B70-8073-4256-827D-5F10EB171FA3}" type="pres">
      <dgm:prSet presAssocID="{0FF488A9-0EB8-4750-9532-CACE4F4B86D7}" presName="rootComposite" presStyleCnt="0"/>
      <dgm:spPr/>
    </dgm:pt>
    <dgm:pt modelId="{B73ACA3F-EAC0-4438-93EB-0176DF493177}" type="pres">
      <dgm:prSet presAssocID="{0FF488A9-0EB8-4750-9532-CACE4F4B86D7}" presName="rootText" presStyleLbl="node4" presStyleIdx="4" presStyleCnt="9" custLinFactX="-10854" custLinFactNeighborX="-100000" custLinFactNeighborY="-335">
        <dgm:presLayoutVars>
          <dgm:chPref val="3"/>
        </dgm:presLayoutVars>
      </dgm:prSet>
      <dgm:spPr/>
    </dgm:pt>
    <dgm:pt modelId="{A67B02C2-DF1B-40F9-9DB8-1C2FD41BB1F2}" type="pres">
      <dgm:prSet presAssocID="{0FF488A9-0EB8-4750-9532-CACE4F4B86D7}" presName="rootConnector" presStyleLbl="node4" presStyleIdx="4" presStyleCnt="9"/>
      <dgm:spPr/>
    </dgm:pt>
    <dgm:pt modelId="{894B3754-FCE8-4193-9EAB-C72C8601001F}" type="pres">
      <dgm:prSet presAssocID="{0FF488A9-0EB8-4750-9532-CACE4F4B86D7}" presName="hierChild4" presStyleCnt="0"/>
      <dgm:spPr/>
    </dgm:pt>
    <dgm:pt modelId="{B0070D43-E8A2-4418-9D87-6001A9EBDD28}" type="pres">
      <dgm:prSet presAssocID="{0FF488A9-0EB8-4750-9532-CACE4F4B86D7}" presName="hierChild5" presStyleCnt="0"/>
      <dgm:spPr/>
    </dgm:pt>
    <dgm:pt modelId="{D613FEF4-9A37-4F95-872C-FBA03BA9D743}" type="pres">
      <dgm:prSet presAssocID="{ECABE17E-C615-4622-A891-4C24D862D584}" presName="hierChild5" presStyleCnt="0"/>
      <dgm:spPr/>
    </dgm:pt>
    <dgm:pt modelId="{F5773DFE-DAC4-43D4-B8C6-98EE674E8F23}" type="pres">
      <dgm:prSet presAssocID="{498FF1A7-93C2-4269-AF5D-E2D447A07D85}" presName="hierChild5" presStyleCnt="0"/>
      <dgm:spPr/>
    </dgm:pt>
    <dgm:pt modelId="{8A639C0C-F2FD-4CAF-A97A-CCF3A0342C46}" type="pres">
      <dgm:prSet presAssocID="{962D392A-E385-4647-8D18-D8A076C47796}" presName="Name37" presStyleLbl="parChTrans1D4" presStyleIdx="5" presStyleCnt="9"/>
      <dgm:spPr/>
    </dgm:pt>
    <dgm:pt modelId="{0250F3B1-EC3F-4B35-87F9-304CF5F7D097}" type="pres">
      <dgm:prSet presAssocID="{6B3B58C6-7A85-493A-9A03-57232AD4EC8D}" presName="hierRoot2" presStyleCnt="0">
        <dgm:presLayoutVars>
          <dgm:hierBranch val="init"/>
        </dgm:presLayoutVars>
      </dgm:prSet>
      <dgm:spPr/>
    </dgm:pt>
    <dgm:pt modelId="{908984D7-ECD9-430D-9908-9FC02D72FD47}" type="pres">
      <dgm:prSet presAssocID="{6B3B58C6-7A85-493A-9A03-57232AD4EC8D}" presName="rootComposite" presStyleCnt="0"/>
      <dgm:spPr/>
    </dgm:pt>
    <dgm:pt modelId="{113BC4E4-A5A8-46B8-8ED6-F2848F7075C5}" type="pres">
      <dgm:prSet presAssocID="{6B3B58C6-7A85-493A-9A03-57232AD4EC8D}" presName="rootText" presStyleLbl="node4" presStyleIdx="5" presStyleCnt="9" custLinFactNeighborX="-84728" custLinFactNeighborY="-3023">
        <dgm:presLayoutVars>
          <dgm:chPref val="3"/>
        </dgm:presLayoutVars>
      </dgm:prSet>
      <dgm:spPr/>
    </dgm:pt>
    <dgm:pt modelId="{E100A12B-2E01-4041-817B-29BAB09416EF}" type="pres">
      <dgm:prSet presAssocID="{6B3B58C6-7A85-493A-9A03-57232AD4EC8D}" presName="rootConnector" presStyleLbl="node4" presStyleIdx="5" presStyleCnt="9"/>
      <dgm:spPr/>
    </dgm:pt>
    <dgm:pt modelId="{934248C8-57E8-45EB-BF8E-B7755457650D}" type="pres">
      <dgm:prSet presAssocID="{6B3B58C6-7A85-493A-9A03-57232AD4EC8D}" presName="hierChild4" presStyleCnt="0"/>
      <dgm:spPr/>
    </dgm:pt>
    <dgm:pt modelId="{028AAFEF-765B-4E7B-9540-0B7D0947A994}" type="pres">
      <dgm:prSet presAssocID="{B02C7C51-8488-435E-8D30-7499677A636C}" presName="Name37" presStyleLbl="parChTrans1D4" presStyleIdx="6" presStyleCnt="9"/>
      <dgm:spPr/>
    </dgm:pt>
    <dgm:pt modelId="{8DDE1E29-1A3D-492E-91B8-2F5BD8D9903C}" type="pres">
      <dgm:prSet presAssocID="{63E36416-9AA8-426C-81ED-AF231F9C4572}" presName="hierRoot2" presStyleCnt="0">
        <dgm:presLayoutVars>
          <dgm:hierBranch val="hang"/>
        </dgm:presLayoutVars>
      </dgm:prSet>
      <dgm:spPr/>
    </dgm:pt>
    <dgm:pt modelId="{AE06C185-31B8-40CC-ADB0-2EFE6F19DB8C}" type="pres">
      <dgm:prSet presAssocID="{63E36416-9AA8-426C-81ED-AF231F9C4572}" presName="rootComposite" presStyleCnt="0"/>
      <dgm:spPr/>
    </dgm:pt>
    <dgm:pt modelId="{C23C7721-2B55-4D36-93F6-A84A3016FF16}" type="pres">
      <dgm:prSet presAssocID="{63E36416-9AA8-426C-81ED-AF231F9C4572}" presName="rootText" presStyleLbl="node4" presStyleIdx="6" presStyleCnt="9" custLinFactNeighborX="-48952" custLinFactNeighborY="24158">
        <dgm:presLayoutVars>
          <dgm:chPref val="3"/>
        </dgm:presLayoutVars>
      </dgm:prSet>
      <dgm:spPr/>
    </dgm:pt>
    <dgm:pt modelId="{867EB346-1462-4FC5-BFE6-35D13DD2452C}" type="pres">
      <dgm:prSet presAssocID="{63E36416-9AA8-426C-81ED-AF231F9C4572}" presName="rootConnector" presStyleLbl="node4" presStyleIdx="6" presStyleCnt="9"/>
      <dgm:spPr/>
    </dgm:pt>
    <dgm:pt modelId="{6A00F6A2-7A8E-4F79-AA00-59F271D4C338}" type="pres">
      <dgm:prSet presAssocID="{63E36416-9AA8-426C-81ED-AF231F9C4572}" presName="hierChild4" presStyleCnt="0"/>
      <dgm:spPr/>
    </dgm:pt>
    <dgm:pt modelId="{D572D6D3-33B4-41A3-8AE4-4C86B6B346E8}" type="pres">
      <dgm:prSet presAssocID="{63E36416-9AA8-426C-81ED-AF231F9C4572}" presName="hierChild5" presStyleCnt="0"/>
      <dgm:spPr/>
    </dgm:pt>
    <dgm:pt modelId="{9F056EDD-8643-43F2-BBC2-9593CD868AA0}" type="pres">
      <dgm:prSet presAssocID="{6B3B58C6-7A85-493A-9A03-57232AD4EC8D}" presName="hierChild5" presStyleCnt="0"/>
      <dgm:spPr/>
    </dgm:pt>
    <dgm:pt modelId="{3FA4EBB6-BA5C-49F5-9C58-EDCC3B6B8640}" type="pres">
      <dgm:prSet presAssocID="{0DC113EA-2965-4754-BD24-D6E226658686}" presName="Name37" presStyleLbl="parChTrans1D4" presStyleIdx="7" presStyleCnt="9"/>
      <dgm:spPr/>
    </dgm:pt>
    <dgm:pt modelId="{BF270EA5-2D9F-4005-9CAE-472CB275F4BD}" type="pres">
      <dgm:prSet presAssocID="{255E583B-1B2D-4C6C-ADD1-37A7DE2B09EA}" presName="hierRoot2" presStyleCnt="0">
        <dgm:presLayoutVars>
          <dgm:hierBranch val="init"/>
        </dgm:presLayoutVars>
      </dgm:prSet>
      <dgm:spPr/>
    </dgm:pt>
    <dgm:pt modelId="{13E52829-7FB6-4DD4-A370-C3C3F3EAFCE3}" type="pres">
      <dgm:prSet presAssocID="{255E583B-1B2D-4C6C-ADD1-37A7DE2B09EA}" presName="rootComposite" presStyleCnt="0"/>
      <dgm:spPr/>
    </dgm:pt>
    <dgm:pt modelId="{CBB69CFD-1302-43C7-BD75-FA074E2D3B6A}" type="pres">
      <dgm:prSet presAssocID="{255E583B-1B2D-4C6C-ADD1-37A7DE2B09EA}" presName="rootText" presStyleLbl="node4" presStyleIdx="7" presStyleCnt="9">
        <dgm:presLayoutVars>
          <dgm:chPref val="3"/>
        </dgm:presLayoutVars>
      </dgm:prSet>
      <dgm:spPr/>
    </dgm:pt>
    <dgm:pt modelId="{96CAF592-422C-406F-BFAD-C8293690DDCB}" type="pres">
      <dgm:prSet presAssocID="{255E583B-1B2D-4C6C-ADD1-37A7DE2B09EA}" presName="rootConnector" presStyleLbl="node4" presStyleIdx="7" presStyleCnt="9"/>
      <dgm:spPr/>
    </dgm:pt>
    <dgm:pt modelId="{CAFB3626-F545-4FB8-922F-46D6CEB0BACE}" type="pres">
      <dgm:prSet presAssocID="{255E583B-1B2D-4C6C-ADD1-37A7DE2B09EA}" presName="hierChild4" presStyleCnt="0"/>
      <dgm:spPr/>
    </dgm:pt>
    <dgm:pt modelId="{3AA64FC9-685D-4281-B26E-E74DC401F2C7}" type="pres">
      <dgm:prSet presAssocID="{B17A9CD2-24A1-4582-8266-EA84B8CC4A77}" presName="Name37" presStyleLbl="parChTrans1D4" presStyleIdx="8" presStyleCnt="9"/>
      <dgm:spPr/>
    </dgm:pt>
    <dgm:pt modelId="{4D33D367-BF82-4919-BD43-8D636F2179E7}" type="pres">
      <dgm:prSet presAssocID="{9C775F11-341B-4E42-8DE4-309390B7E07F}" presName="hierRoot2" presStyleCnt="0">
        <dgm:presLayoutVars>
          <dgm:hierBranch val="l"/>
        </dgm:presLayoutVars>
      </dgm:prSet>
      <dgm:spPr/>
    </dgm:pt>
    <dgm:pt modelId="{6811D306-5101-4E5A-8627-9DBC94F15B88}" type="pres">
      <dgm:prSet presAssocID="{9C775F11-341B-4E42-8DE4-309390B7E07F}" presName="rootComposite" presStyleCnt="0"/>
      <dgm:spPr/>
    </dgm:pt>
    <dgm:pt modelId="{066ABA60-03C7-4E91-AE5E-2C13F0574C94}" type="pres">
      <dgm:prSet presAssocID="{9C775F11-341B-4E42-8DE4-309390B7E07F}" presName="rootText" presStyleLbl="node4" presStyleIdx="8" presStyleCnt="9" custLinFactNeighborX="16529" custLinFactNeighborY="21615">
        <dgm:presLayoutVars>
          <dgm:chPref val="3"/>
        </dgm:presLayoutVars>
      </dgm:prSet>
      <dgm:spPr/>
    </dgm:pt>
    <dgm:pt modelId="{3A03CE3E-D20E-4869-8986-4D6281525104}" type="pres">
      <dgm:prSet presAssocID="{9C775F11-341B-4E42-8DE4-309390B7E07F}" presName="rootConnector" presStyleLbl="node4" presStyleIdx="8" presStyleCnt="9"/>
      <dgm:spPr/>
    </dgm:pt>
    <dgm:pt modelId="{D6C341D5-AFCD-4A30-8665-9220A9B5E559}" type="pres">
      <dgm:prSet presAssocID="{9C775F11-341B-4E42-8DE4-309390B7E07F}" presName="hierChild4" presStyleCnt="0"/>
      <dgm:spPr/>
    </dgm:pt>
    <dgm:pt modelId="{C10D0A71-0A6B-48BA-B496-1BF4A8F68419}" type="pres">
      <dgm:prSet presAssocID="{9C775F11-341B-4E42-8DE4-309390B7E07F}" presName="hierChild5" presStyleCnt="0"/>
      <dgm:spPr/>
    </dgm:pt>
    <dgm:pt modelId="{9752DCB3-8F98-4A7D-8889-21EE8D59DCCB}" type="pres">
      <dgm:prSet presAssocID="{255E583B-1B2D-4C6C-ADD1-37A7DE2B09EA}" presName="hierChild5" presStyleCnt="0"/>
      <dgm:spPr/>
    </dgm:pt>
    <dgm:pt modelId="{33BE8E9F-80FC-4AAA-A367-F0ED699F5134}" type="pres">
      <dgm:prSet presAssocID="{B3DAAAF8-8AC6-413E-A035-E3872A794B98}" presName="hierChild5" presStyleCnt="0"/>
      <dgm:spPr/>
    </dgm:pt>
    <dgm:pt modelId="{E73718FF-F373-4E16-B376-8AC27016DD6C}" type="pres">
      <dgm:prSet presAssocID="{BD18CB06-BD9F-4609-BBEC-70ED8EBEC093}" presName="Name37" presStyleLbl="parChTrans1D3" presStyleIdx="1" presStyleCnt="2"/>
      <dgm:spPr/>
    </dgm:pt>
    <dgm:pt modelId="{BDF6837C-9F8E-45A6-A067-DAB46A922DD7}" type="pres">
      <dgm:prSet presAssocID="{26824B82-695B-47BE-9FE7-20D2DBD4E457}" presName="hierRoot2" presStyleCnt="0">
        <dgm:presLayoutVars>
          <dgm:hierBranch val="init"/>
        </dgm:presLayoutVars>
      </dgm:prSet>
      <dgm:spPr/>
    </dgm:pt>
    <dgm:pt modelId="{6505CB2B-2508-40C6-85E9-9CFB26F2D48B}" type="pres">
      <dgm:prSet presAssocID="{26824B82-695B-47BE-9FE7-20D2DBD4E457}" presName="rootComposite" presStyleCnt="0"/>
      <dgm:spPr/>
    </dgm:pt>
    <dgm:pt modelId="{A1F1D029-F886-4409-9AED-5C240542216B}" type="pres">
      <dgm:prSet presAssocID="{26824B82-695B-47BE-9FE7-20D2DBD4E457}" presName="rootText" presStyleLbl="node3" presStyleIdx="1" presStyleCnt="2">
        <dgm:presLayoutVars>
          <dgm:chPref val="3"/>
        </dgm:presLayoutVars>
      </dgm:prSet>
      <dgm:spPr/>
    </dgm:pt>
    <dgm:pt modelId="{29F516A4-2EE6-4AF3-9CF5-4BAD78273ABC}" type="pres">
      <dgm:prSet presAssocID="{26824B82-695B-47BE-9FE7-20D2DBD4E457}" presName="rootConnector" presStyleLbl="node3" presStyleIdx="1" presStyleCnt="2"/>
      <dgm:spPr/>
    </dgm:pt>
    <dgm:pt modelId="{7D57D88C-93EC-40F8-AEE4-287F36FB5F1C}" type="pres">
      <dgm:prSet presAssocID="{26824B82-695B-47BE-9FE7-20D2DBD4E457}" presName="hierChild4" presStyleCnt="0"/>
      <dgm:spPr/>
    </dgm:pt>
    <dgm:pt modelId="{EC69B93A-EAC9-4186-9855-AC569E48CDBC}" type="pres">
      <dgm:prSet presAssocID="{26824B82-695B-47BE-9FE7-20D2DBD4E457}" presName="hierChild5" presStyleCnt="0"/>
      <dgm:spPr/>
    </dgm:pt>
    <dgm:pt modelId="{37BC5F71-4276-4DAC-BCF6-32EB9F23F4B8}" type="pres">
      <dgm:prSet presAssocID="{F2E4A7CF-D49C-42A9-93D5-F7075E7E0440}" presName="hierChild5" presStyleCnt="0"/>
      <dgm:spPr/>
    </dgm:pt>
    <dgm:pt modelId="{E80A7DF9-151D-4CCE-821E-CF8CAD0AA4B5}" type="pres">
      <dgm:prSet presAssocID="{4EF5B1FC-7BE4-47D1-9E46-D3B4EECFEA8E}" presName="hierChild3" presStyleCnt="0"/>
      <dgm:spPr/>
    </dgm:pt>
  </dgm:ptLst>
  <dgm:cxnLst>
    <dgm:cxn modelId="{8E4A2A00-F817-4C2A-894D-98EF82D6568F}" type="presOf" srcId="{4ECDD13D-013C-4405-BD24-7F2AC26CCEB4}" destId="{33AA35E2-6397-4B72-8D23-E36328FFF95D}" srcOrd="0" destOrd="0" presId="urn:microsoft.com/office/officeart/2005/8/layout/orgChart1"/>
    <dgm:cxn modelId="{7F556E04-525A-4B86-9D9C-A42A472F1D8D}" type="presOf" srcId="{B3DAAAF8-8AC6-413E-A035-E3872A794B98}" destId="{7E49F924-1F59-4645-9AB4-7376D2BC03D8}" srcOrd="1" destOrd="0" presId="urn:microsoft.com/office/officeart/2005/8/layout/orgChart1"/>
    <dgm:cxn modelId="{21877404-17AE-43E7-A7CE-D3915BBEB943}" srcId="{B3DAAAF8-8AC6-413E-A035-E3872A794B98}" destId="{6B3B58C6-7A85-493A-9A03-57232AD4EC8D}" srcOrd="1" destOrd="0" parTransId="{962D392A-E385-4647-8D18-D8A076C47796}" sibTransId="{AF8C6F22-B593-4081-8537-7AB1417D1EAF}"/>
    <dgm:cxn modelId="{7439BD11-12A5-4B9E-AAA3-6A0EFC2FA316}" type="presOf" srcId="{6B3B58C6-7A85-493A-9A03-57232AD4EC8D}" destId="{E100A12B-2E01-4041-817B-29BAB09416EF}" srcOrd="1" destOrd="0" presId="urn:microsoft.com/office/officeart/2005/8/layout/orgChart1"/>
    <dgm:cxn modelId="{BAB05515-64D8-43FB-89CF-CDD023D7BA39}" type="presOf" srcId="{498FF1A7-93C2-4269-AF5D-E2D447A07D85}" destId="{12856D1B-377C-4EC4-9E86-F2AAABD962E3}" srcOrd="0" destOrd="0" presId="urn:microsoft.com/office/officeart/2005/8/layout/orgChart1"/>
    <dgm:cxn modelId="{0E841C17-54F5-4756-8254-44E29FEEF7DE}" type="presOf" srcId="{B02C7C51-8488-435E-8D30-7499677A636C}" destId="{028AAFEF-765B-4E7B-9540-0B7D0947A994}" srcOrd="0" destOrd="0" presId="urn:microsoft.com/office/officeart/2005/8/layout/orgChart1"/>
    <dgm:cxn modelId="{C399F21A-E187-47F1-851E-A5AB606566BD}" type="presOf" srcId="{962D392A-E385-4647-8D18-D8A076C47796}" destId="{8A639C0C-F2FD-4CAF-A97A-CCF3A0342C46}" srcOrd="0" destOrd="0" presId="urn:microsoft.com/office/officeart/2005/8/layout/orgChart1"/>
    <dgm:cxn modelId="{44534A1F-4CFE-4CA9-97A8-9A621837D84B}" srcId="{498FF1A7-93C2-4269-AF5D-E2D447A07D85}" destId="{70DE3BE5-8CC2-4AE6-BC5C-44A0AB0BF580}" srcOrd="1" destOrd="0" parTransId="{D33CC3FA-6D5D-4929-8D9E-874A0AA0AA80}" sibTransId="{CC04A385-123C-413C-BE53-905EE0AE9393}"/>
    <dgm:cxn modelId="{D79FB02B-0541-48DC-B90D-76E9C3927BE6}" type="presOf" srcId="{B0E36FB5-BCA1-41FC-831D-36A0D3D37A96}" destId="{8188D314-977B-4474-AEC8-B0037AA40F21}" srcOrd="0" destOrd="0" presId="urn:microsoft.com/office/officeart/2005/8/layout/orgChart1"/>
    <dgm:cxn modelId="{605C9F2D-AC6B-4469-B48F-731FF8D4731D}" type="presOf" srcId="{4EF5B1FC-7BE4-47D1-9E46-D3B4EECFEA8E}" destId="{E1A885E5-AED3-4735-AE97-F11E595950D8}" srcOrd="0" destOrd="0" presId="urn:microsoft.com/office/officeart/2005/8/layout/orgChart1"/>
    <dgm:cxn modelId="{0771B130-220D-44DF-854E-0048F4944EB3}" type="presOf" srcId="{63E36416-9AA8-426C-81ED-AF231F9C4572}" destId="{867EB346-1462-4FC5-BFE6-35D13DD2452C}" srcOrd="1" destOrd="0" presId="urn:microsoft.com/office/officeart/2005/8/layout/orgChart1"/>
    <dgm:cxn modelId="{E6620F31-D03E-4A99-A709-50E795A5A98C}" srcId="{F2E4A7CF-D49C-42A9-93D5-F7075E7E0440}" destId="{26824B82-695B-47BE-9FE7-20D2DBD4E457}" srcOrd="1" destOrd="0" parTransId="{BD18CB06-BD9F-4609-BBEC-70ED8EBEC093}" sibTransId="{ED020B12-C7E6-413A-ABF0-E397761A9AAA}"/>
    <dgm:cxn modelId="{C08FB83A-FF33-4BDE-A12D-3198CABFB4FE}" type="presOf" srcId="{4EF5B1FC-7BE4-47D1-9E46-D3B4EECFEA8E}" destId="{339F785A-B641-4F61-835A-30422E050792}" srcOrd="1" destOrd="0" presId="urn:microsoft.com/office/officeart/2005/8/layout/orgChart1"/>
    <dgm:cxn modelId="{009FC83B-2D90-4DA1-99DA-1D41F943BB03}" srcId="{498FF1A7-93C2-4269-AF5D-E2D447A07D85}" destId="{B0EDB0D8-C466-42DA-8C36-6CB25E39657A}" srcOrd="0" destOrd="0" parTransId="{8EB4E695-251B-43AA-ABAE-200075915745}" sibTransId="{779A8CF1-EAB4-4C46-A9B7-B10A016EA076}"/>
    <dgm:cxn modelId="{7B967841-994A-424A-99FE-CBEFFCEA9B11}" type="presOf" srcId="{0DC113EA-2965-4754-BD24-D6E226658686}" destId="{3FA4EBB6-BA5C-49F5-9C58-EDCC3B6B8640}" srcOrd="0" destOrd="0" presId="urn:microsoft.com/office/officeart/2005/8/layout/orgChart1"/>
    <dgm:cxn modelId="{0FD1DE44-63CF-4D09-AC05-084DD81AC2AA}" type="presOf" srcId="{8EB4E695-251B-43AA-ABAE-200075915745}" destId="{45C91B17-6209-412E-B7BB-D6AFF0273159}" srcOrd="0" destOrd="0" presId="urn:microsoft.com/office/officeart/2005/8/layout/orgChart1"/>
    <dgm:cxn modelId="{51123445-090D-4894-AAED-7BE564C6AC18}" srcId="{B3DAAAF8-8AC6-413E-A035-E3872A794B98}" destId="{498FF1A7-93C2-4269-AF5D-E2D447A07D85}" srcOrd="0" destOrd="0" parTransId="{C77E8AF0-C1DE-47C3-A5E4-2A706B26F24C}" sibTransId="{4C6831A9-65CF-45E5-8B63-8E4A42045BEC}"/>
    <dgm:cxn modelId="{F3162167-27FC-4B18-BA35-F10C1CF217E5}" type="presOf" srcId="{255E583B-1B2D-4C6C-ADD1-37A7DE2B09EA}" destId="{96CAF592-422C-406F-BFAD-C8293690DDCB}" srcOrd="1" destOrd="0" presId="urn:microsoft.com/office/officeart/2005/8/layout/orgChart1"/>
    <dgm:cxn modelId="{CD50ED48-1FCA-4EE7-80BB-6D03CEA3D2FD}" srcId="{6B3B58C6-7A85-493A-9A03-57232AD4EC8D}" destId="{63E36416-9AA8-426C-81ED-AF231F9C4572}" srcOrd="0" destOrd="0" parTransId="{B02C7C51-8488-435E-8D30-7499677A636C}" sibTransId="{59CB413C-0F0D-4AC4-94A4-7FB4F393D3E4}"/>
    <dgm:cxn modelId="{2FE66369-1AAA-4C9E-AE4A-ABA0B1937B49}" type="presOf" srcId="{0FF488A9-0EB8-4750-9532-CACE4F4B86D7}" destId="{B73ACA3F-EAC0-4438-93EB-0176DF493177}" srcOrd="0" destOrd="0" presId="urn:microsoft.com/office/officeart/2005/8/layout/orgChart1"/>
    <dgm:cxn modelId="{CA7BC84D-2083-4DFC-8994-C29E6BB2A665}" srcId="{498FF1A7-93C2-4269-AF5D-E2D447A07D85}" destId="{ECABE17E-C615-4622-A891-4C24D862D584}" srcOrd="2" destOrd="0" parTransId="{B11C03A7-0775-4189-946A-F7AEAEA7DB1F}" sibTransId="{075ACBEB-C4DF-4C77-8D03-BFE4D433F24A}"/>
    <dgm:cxn modelId="{C0F0A34F-309B-47C5-A00C-24EC52E43E7B}" type="presOf" srcId="{B11C03A7-0775-4189-946A-F7AEAEA7DB1F}" destId="{1C7FC137-53B3-4851-9F4C-DC4B01C6BE0A}" srcOrd="0" destOrd="0" presId="urn:microsoft.com/office/officeart/2005/8/layout/orgChart1"/>
    <dgm:cxn modelId="{19FFFB51-132C-4F3B-A1F4-95BA09AB144E}" type="presOf" srcId="{F2E4A7CF-D49C-42A9-93D5-F7075E7E0440}" destId="{67514962-F0E9-4830-994A-542F090AAEE0}" srcOrd="0" destOrd="0" presId="urn:microsoft.com/office/officeart/2005/8/layout/orgChart1"/>
    <dgm:cxn modelId="{4C37C956-779A-486D-A304-D7E394A73363}" srcId="{4EF5B1FC-7BE4-47D1-9E46-D3B4EECFEA8E}" destId="{F2E4A7CF-D49C-42A9-93D5-F7075E7E0440}" srcOrd="0" destOrd="0" parTransId="{D47B9902-6495-4A69-9061-F24AFF65CE44}" sibTransId="{30CBAB63-9F5D-4998-AC70-82269A4B50F1}"/>
    <dgm:cxn modelId="{FEC31E79-15BD-4C95-8550-10B3E717EAC5}" type="presOf" srcId="{63E36416-9AA8-426C-81ED-AF231F9C4572}" destId="{C23C7721-2B55-4D36-93F6-A84A3016FF16}" srcOrd="0" destOrd="0" presId="urn:microsoft.com/office/officeart/2005/8/layout/orgChart1"/>
    <dgm:cxn modelId="{6F936559-8DA8-4538-8766-2B03E2FC5120}" type="presOf" srcId="{70DE3BE5-8CC2-4AE6-BC5C-44A0AB0BF580}" destId="{D7C8E185-639C-44A7-8F3B-D652D76409D2}" srcOrd="0" destOrd="0" presId="urn:microsoft.com/office/officeart/2005/8/layout/orgChart1"/>
    <dgm:cxn modelId="{3246457A-63CB-4357-9551-60A596FADD6F}" type="presOf" srcId="{D33CC3FA-6D5D-4929-8D9E-874A0AA0AA80}" destId="{383096D2-AE9F-409C-8D4C-EF79529256D5}" srcOrd="0" destOrd="0" presId="urn:microsoft.com/office/officeart/2005/8/layout/orgChart1"/>
    <dgm:cxn modelId="{13FE277B-4C5C-4F1C-92D9-20996A592B0C}" type="presOf" srcId="{26824B82-695B-47BE-9FE7-20D2DBD4E457}" destId="{29F516A4-2EE6-4AF3-9CF5-4BAD78273ABC}" srcOrd="1" destOrd="0" presId="urn:microsoft.com/office/officeart/2005/8/layout/orgChart1"/>
    <dgm:cxn modelId="{3A852A7F-4EA7-4A99-AD27-CF7C2FF2949C}" type="presOf" srcId="{ECABE17E-C615-4622-A891-4C24D862D584}" destId="{0C2717D2-53B3-4ED6-8BA5-86826242AE00}" srcOrd="0" destOrd="0" presId="urn:microsoft.com/office/officeart/2005/8/layout/orgChart1"/>
    <dgm:cxn modelId="{00AAD87F-EE5D-4E05-B9B9-F067912DE859}" type="presOf" srcId="{C77E8AF0-C1DE-47C3-A5E4-2A706B26F24C}" destId="{14219C09-61D2-46BF-9E26-CFD6BD243148}" srcOrd="0" destOrd="0" presId="urn:microsoft.com/office/officeart/2005/8/layout/orgChart1"/>
    <dgm:cxn modelId="{D10E3584-3B97-426C-8128-F6554AA5F576}" type="presOf" srcId="{B0EDB0D8-C466-42DA-8C36-6CB25E39657A}" destId="{87559865-CE88-43FD-9ACA-C3FE1E135A9A}" srcOrd="0" destOrd="0" presId="urn:microsoft.com/office/officeart/2005/8/layout/orgChart1"/>
    <dgm:cxn modelId="{87DFD884-C31A-4E5E-B64C-FE96DF5D1A59}" srcId="{B3DAAAF8-8AC6-413E-A035-E3872A794B98}" destId="{255E583B-1B2D-4C6C-ADD1-37A7DE2B09EA}" srcOrd="2" destOrd="0" parTransId="{0DC113EA-2965-4754-BD24-D6E226658686}" sibTransId="{C2D5A166-A33A-4E7B-B3BD-7943E618140A}"/>
    <dgm:cxn modelId="{318E9587-E889-4FD7-A228-86E550650B43}" type="presOf" srcId="{9C775F11-341B-4E42-8DE4-309390B7E07F}" destId="{3A03CE3E-D20E-4869-8986-4D6281525104}" srcOrd="1" destOrd="0" presId="urn:microsoft.com/office/officeart/2005/8/layout/orgChart1"/>
    <dgm:cxn modelId="{8241388D-0DF8-46B0-AE19-C34510349AD2}" type="presOf" srcId="{B3DAAAF8-8AC6-413E-A035-E3872A794B98}" destId="{DF419AC5-DC71-4786-9526-41115A07909B}" srcOrd="0" destOrd="0" presId="urn:microsoft.com/office/officeart/2005/8/layout/orgChart1"/>
    <dgm:cxn modelId="{C5A42193-7432-4658-84DB-19C8F3856F91}" type="presOf" srcId="{B17A9CD2-24A1-4582-8266-EA84B8CC4A77}" destId="{3AA64FC9-685D-4281-B26E-E74DC401F2C7}" srcOrd="0" destOrd="0" presId="urn:microsoft.com/office/officeart/2005/8/layout/orgChart1"/>
    <dgm:cxn modelId="{18AD0999-9129-45C6-AFF6-795422FA33FF}" type="presOf" srcId="{26824B82-695B-47BE-9FE7-20D2DBD4E457}" destId="{A1F1D029-F886-4409-9AED-5C240542216B}" srcOrd="0" destOrd="0" presId="urn:microsoft.com/office/officeart/2005/8/layout/orgChart1"/>
    <dgm:cxn modelId="{A8570D9C-6106-4624-BC8E-DFCC7B3E1DCA}" type="presOf" srcId="{498FF1A7-93C2-4269-AF5D-E2D447A07D85}" destId="{279A098F-F979-4695-B3CC-D66FEE71BC55}" srcOrd="1" destOrd="0" presId="urn:microsoft.com/office/officeart/2005/8/layout/orgChart1"/>
    <dgm:cxn modelId="{EC216B9D-2D50-4C79-B31F-2E2CA3382C09}" type="presOf" srcId="{ECABE17E-C615-4622-A891-4C24D862D584}" destId="{A7C402FB-D040-48D5-AD43-890A9A45CB95}" srcOrd="1" destOrd="0" presId="urn:microsoft.com/office/officeart/2005/8/layout/orgChart1"/>
    <dgm:cxn modelId="{7F214BA2-043A-477F-98A7-3621A6C69CEA}" type="presOf" srcId="{F2E4A7CF-D49C-42A9-93D5-F7075E7E0440}" destId="{4E6A5681-1350-436A-A484-373135E19F71}" srcOrd="1" destOrd="0" presId="urn:microsoft.com/office/officeart/2005/8/layout/orgChart1"/>
    <dgm:cxn modelId="{FABE82A3-B689-4E03-9D53-BB81EF606AAF}" srcId="{F2E4A7CF-D49C-42A9-93D5-F7075E7E0440}" destId="{B3DAAAF8-8AC6-413E-A035-E3872A794B98}" srcOrd="0" destOrd="0" parTransId="{B0E36FB5-BCA1-41FC-831D-36A0D3D37A96}" sibTransId="{B234A46E-25A7-4528-92A2-12AAFB02A576}"/>
    <dgm:cxn modelId="{E710B5A7-C421-42BE-B6F6-A916411661A1}" type="presOf" srcId="{B0EDB0D8-C466-42DA-8C36-6CB25E39657A}" destId="{F1EA9523-944E-423F-8BF5-3E92A8EB9759}" srcOrd="1" destOrd="0" presId="urn:microsoft.com/office/officeart/2005/8/layout/orgChart1"/>
    <dgm:cxn modelId="{826A7FB2-1AFB-4CBD-B09D-691986AC8A6C}" type="presOf" srcId="{70DE3BE5-8CC2-4AE6-BC5C-44A0AB0BF580}" destId="{FE427621-8B07-4950-973D-1264D25ADA27}" srcOrd="1" destOrd="0" presId="urn:microsoft.com/office/officeart/2005/8/layout/orgChart1"/>
    <dgm:cxn modelId="{EB19A3B7-C7AD-46B7-971F-2191BB849456}" type="presOf" srcId="{9C775F11-341B-4E42-8DE4-309390B7E07F}" destId="{066ABA60-03C7-4E91-AE5E-2C13F0574C94}" srcOrd="0" destOrd="0" presId="urn:microsoft.com/office/officeart/2005/8/layout/orgChart1"/>
    <dgm:cxn modelId="{B489A9B9-B086-43DB-93D5-79DE72204C26}" type="presOf" srcId="{0FF488A9-0EB8-4750-9532-CACE4F4B86D7}" destId="{A67B02C2-DF1B-40F9-9DB8-1C2FD41BB1F2}" srcOrd="1" destOrd="0" presId="urn:microsoft.com/office/officeart/2005/8/layout/orgChart1"/>
    <dgm:cxn modelId="{311C65C6-698C-4D61-B995-9CD2220F13BA}" type="presOf" srcId="{D6F63DF4-C430-4F42-AFF5-EEDFD075BB3D}" destId="{A3FFD1AA-AB9B-4B11-913D-20C676678EB7}" srcOrd="0" destOrd="0" presId="urn:microsoft.com/office/officeart/2005/8/layout/orgChart1"/>
    <dgm:cxn modelId="{4AD379CB-476A-4232-8719-7D3135AD3042}" type="presOf" srcId="{6B3B58C6-7A85-493A-9A03-57232AD4EC8D}" destId="{113BC4E4-A5A8-46B8-8ED6-F2848F7075C5}" srcOrd="0" destOrd="0" presId="urn:microsoft.com/office/officeart/2005/8/layout/orgChart1"/>
    <dgm:cxn modelId="{AA488FD6-D79C-4FFE-B33B-29571C4AD48C}" srcId="{255E583B-1B2D-4C6C-ADD1-37A7DE2B09EA}" destId="{9C775F11-341B-4E42-8DE4-309390B7E07F}" srcOrd="0" destOrd="0" parTransId="{B17A9CD2-24A1-4582-8266-EA84B8CC4A77}" sibTransId="{E7158F3D-2ED8-4228-ACD3-4961CF001D91}"/>
    <dgm:cxn modelId="{3A50FAD7-18EB-4441-99F7-08D06E0B9203}" type="presOf" srcId="{D47B9902-6495-4A69-9061-F24AFF65CE44}" destId="{DD8DFD05-2D51-4990-A6DD-34E0A8B2997B}" srcOrd="0" destOrd="0" presId="urn:microsoft.com/office/officeart/2005/8/layout/orgChart1"/>
    <dgm:cxn modelId="{1ECFC4E2-043D-4470-AA57-5EA004492173}" srcId="{ECABE17E-C615-4622-A891-4C24D862D584}" destId="{0FF488A9-0EB8-4750-9532-CACE4F4B86D7}" srcOrd="0" destOrd="0" parTransId="{D6F63DF4-C430-4F42-AFF5-EEDFD075BB3D}" sibTransId="{0475AF88-77F3-415F-9040-726412940C43}"/>
    <dgm:cxn modelId="{1309A9E8-A191-4F0A-B653-E6C1ABA9246B}" srcId="{4ECDD13D-013C-4405-BD24-7F2AC26CCEB4}" destId="{4EF5B1FC-7BE4-47D1-9E46-D3B4EECFEA8E}" srcOrd="0" destOrd="0" parTransId="{BCAEBFCA-D32A-4C6C-99B8-89452BB77247}" sibTransId="{4FAFCF62-3E3E-440B-BE9B-B98BC7AC4379}"/>
    <dgm:cxn modelId="{EEED6CEC-BA30-4606-88BB-F249D870E253}" type="presOf" srcId="{255E583B-1B2D-4C6C-ADD1-37A7DE2B09EA}" destId="{CBB69CFD-1302-43C7-BD75-FA074E2D3B6A}" srcOrd="0" destOrd="0" presId="urn:microsoft.com/office/officeart/2005/8/layout/orgChart1"/>
    <dgm:cxn modelId="{05495FFF-BA6A-46F0-991A-D9CE483EC4FD}" type="presOf" srcId="{BD18CB06-BD9F-4609-BBEC-70ED8EBEC093}" destId="{E73718FF-F373-4E16-B376-8AC27016DD6C}" srcOrd="0" destOrd="0" presId="urn:microsoft.com/office/officeart/2005/8/layout/orgChart1"/>
    <dgm:cxn modelId="{46F20EA1-CE06-49AB-8ADA-75B6492DA481}" type="presParOf" srcId="{33AA35E2-6397-4B72-8D23-E36328FFF95D}" destId="{1F68651C-C96A-48F6-BC80-7EBCDC66ABC2}" srcOrd="0" destOrd="0" presId="urn:microsoft.com/office/officeart/2005/8/layout/orgChart1"/>
    <dgm:cxn modelId="{5B19E3DA-E699-46C9-AFAB-DEDDC8C5D4F9}" type="presParOf" srcId="{1F68651C-C96A-48F6-BC80-7EBCDC66ABC2}" destId="{7D88AFEE-7508-4377-B26A-0608B2751C74}" srcOrd="0" destOrd="0" presId="urn:microsoft.com/office/officeart/2005/8/layout/orgChart1"/>
    <dgm:cxn modelId="{81F8D332-2CDC-4E6C-812A-145EEA1337FC}" type="presParOf" srcId="{7D88AFEE-7508-4377-B26A-0608B2751C74}" destId="{E1A885E5-AED3-4735-AE97-F11E595950D8}" srcOrd="0" destOrd="0" presId="urn:microsoft.com/office/officeart/2005/8/layout/orgChart1"/>
    <dgm:cxn modelId="{532FAD9B-14A0-475A-9DEB-05B1196B6AC7}" type="presParOf" srcId="{7D88AFEE-7508-4377-B26A-0608B2751C74}" destId="{339F785A-B641-4F61-835A-30422E050792}" srcOrd="1" destOrd="0" presId="urn:microsoft.com/office/officeart/2005/8/layout/orgChart1"/>
    <dgm:cxn modelId="{97B29DF2-47DD-4530-873C-F2C7784506E2}" type="presParOf" srcId="{1F68651C-C96A-48F6-BC80-7EBCDC66ABC2}" destId="{B692FFBE-F754-42C4-8F20-A902E8E68394}" srcOrd="1" destOrd="0" presId="urn:microsoft.com/office/officeart/2005/8/layout/orgChart1"/>
    <dgm:cxn modelId="{82BA70D1-71BB-40AB-A346-C339502A2440}" type="presParOf" srcId="{B692FFBE-F754-42C4-8F20-A902E8E68394}" destId="{DD8DFD05-2D51-4990-A6DD-34E0A8B2997B}" srcOrd="0" destOrd="0" presId="urn:microsoft.com/office/officeart/2005/8/layout/orgChart1"/>
    <dgm:cxn modelId="{AF5321B6-C4B4-4584-97B8-198B56186222}" type="presParOf" srcId="{B692FFBE-F754-42C4-8F20-A902E8E68394}" destId="{8A932A89-29AB-416C-BF31-56E352BAAD81}" srcOrd="1" destOrd="0" presId="urn:microsoft.com/office/officeart/2005/8/layout/orgChart1"/>
    <dgm:cxn modelId="{49DB13C6-2333-4C33-BF50-05CF924864E4}" type="presParOf" srcId="{8A932A89-29AB-416C-BF31-56E352BAAD81}" destId="{7AA81550-B8EE-4C1E-90B3-2A613F3AF453}" srcOrd="0" destOrd="0" presId="urn:microsoft.com/office/officeart/2005/8/layout/orgChart1"/>
    <dgm:cxn modelId="{B2AB8C15-E344-41B3-9102-880F9D0C8B07}" type="presParOf" srcId="{7AA81550-B8EE-4C1E-90B3-2A613F3AF453}" destId="{67514962-F0E9-4830-994A-542F090AAEE0}" srcOrd="0" destOrd="0" presId="urn:microsoft.com/office/officeart/2005/8/layout/orgChart1"/>
    <dgm:cxn modelId="{6C24B30B-AA66-4BA1-8228-00C27B7863D4}" type="presParOf" srcId="{7AA81550-B8EE-4C1E-90B3-2A613F3AF453}" destId="{4E6A5681-1350-436A-A484-373135E19F71}" srcOrd="1" destOrd="0" presId="urn:microsoft.com/office/officeart/2005/8/layout/orgChart1"/>
    <dgm:cxn modelId="{86F7D61C-7515-4942-90A2-D956BD1E8D82}" type="presParOf" srcId="{8A932A89-29AB-416C-BF31-56E352BAAD81}" destId="{632819FA-E38E-46E9-8D68-2592D45DD928}" srcOrd="1" destOrd="0" presId="urn:microsoft.com/office/officeart/2005/8/layout/orgChart1"/>
    <dgm:cxn modelId="{2359F44A-33DA-4499-9F18-82F456479840}" type="presParOf" srcId="{632819FA-E38E-46E9-8D68-2592D45DD928}" destId="{8188D314-977B-4474-AEC8-B0037AA40F21}" srcOrd="0" destOrd="0" presId="urn:microsoft.com/office/officeart/2005/8/layout/orgChart1"/>
    <dgm:cxn modelId="{CA56292A-FBF5-438F-B3C9-6B9905464EE5}" type="presParOf" srcId="{632819FA-E38E-46E9-8D68-2592D45DD928}" destId="{0C29370B-0A7C-4F00-AFC2-B1784EF5EF9E}" srcOrd="1" destOrd="0" presId="urn:microsoft.com/office/officeart/2005/8/layout/orgChart1"/>
    <dgm:cxn modelId="{EE85756E-702E-478F-A29B-969F880991FF}" type="presParOf" srcId="{0C29370B-0A7C-4F00-AFC2-B1784EF5EF9E}" destId="{7B795636-23A5-470F-8A59-01060C7CF7F0}" srcOrd="0" destOrd="0" presId="urn:microsoft.com/office/officeart/2005/8/layout/orgChart1"/>
    <dgm:cxn modelId="{95026F2A-9B67-4D9D-9C84-6688A37EC125}" type="presParOf" srcId="{7B795636-23A5-470F-8A59-01060C7CF7F0}" destId="{DF419AC5-DC71-4786-9526-41115A07909B}" srcOrd="0" destOrd="0" presId="urn:microsoft.com/office/officeart/2005/8/layout/orgChart1"/>
    <dgm:cxn modelId="{D4DB8BD8-37BF-4347-BFCE-EAE7097A4260}" type="presParOf" srcId="{7B795636-23A5-470F-8A59-01060C7CF7F0}" destId="{7E49F924-1F59-4645-9AB4-7376D2BC03D8}" srcOrd="1" destOrd="0" presId="urn:microsoft.com/office/officeart/2005/8/layout/orgChart1"/>
    <dgm:cxn modelId="{2812C85B-B5A6-4BC4-88CA-D6A82FC22B49}" type="presParOf" srcId="{0C29370B-0A7C-4F00-AFC2-B1784EF5EF9E}" destId="{F6FC379D-CEF9-4998-814E-90B243D47CA8}" srcOrd="1" destOrd="0" presId="urn:microsoft.com/office/officeart/2005/8/layout/orgChart1"/>
    <dgm:cxn modelId="{326C4AEE-B363-42C2-986A-B8615487F63A}" type="presParOf" srcId="{F6FC379D-CEF9-4998-814E-90B243D47CA8}" destId="{14219C09-61D2-46BF-9E26-CFD6BD243148}" srcOrd="0" destOrd="0" presId="urn:microsoft.com/office/officeart/2005/8/layout/orgChart1"/>
    <dgm:cxn modelId="{7241BE85-846D-4A02-A3DF-7570B30AE6E3}" type="presParOf" srcId="{F6FC379D-CEF9-4998-814E-90B243D47CA8}" destId="{4A5F6AC2-49C2-450A-AB46-86A19D061BEF}" srcOrd="1" destOrd="0" presId="urn:microsoft.com/office/officeart/2005/8/layout/orgChart1"/>
    <dgm:cxn modelId="{74F2A2BB-CF8D-4B32-B44F-A6268BDBAEA9}" type="presParOf" srcId="{4A5F6AC2-49C2-450A-AB46-86A19D061BEF}" destId="{95B54F4A-7617-4AA1-98A0-55A63E67DB0B}" srcOrd="0" destOrd="0" presId="urn:microsoft.com/office/officeart/2005/8/layout/orgChart1"/>
    <dgm:cxn modelId="{9900C4ED-58D5-4040-8BB6-A73BABEA50AC}" type="presParOf" srcId="{95B54F4A-7617-4AA1-98A0-55A63E67DB0B}" destId="{12856D1B-377C-4EC4-9E86-F2AAABD962E3}" srcOrd="0" destOrd="0" presId="urn:microsoft.com/office/officeart/2005/8/layout/orgChart1"/>
    <dgm:cxn modelId="{A945E27D-92F7-4F1A-BE12-3BD79813A363}" type="presParOf" srcId="{95B54F4A-7617-4AA1-98A0-55A63E67DB0B}" destId="{279A098F-F979-4695-B3CC-D66FEE71BC55}" srcOrd="1" destOrd="0" presId="urn:microsoft.com/office/officeart/2005/8/layout/orgChart1"/>
    <dgm:cxn modelId="{4777C82D-3621-4DA7-B34D-EDA184EEB388}" type="presParOf" srcId="{4A5F6AC2-49C2-450A-AB46-86A19D061BEF}" destId="{FC1F3CE4-BB8F-494B-A156-4441A2FB2860}" srcOrd="1" destOrd="0" presId="urn:microsoft.com/office/officeart/2005/8/layout/orgChart1"/>
    <dgm:cxn modelId="{CB68AC51-FBF3-474D-B997-84183DB0A0EC}" type="presParOf" srcId="{FC1F3CE4-BB8F-494B-A156-4441A2FB2860}" destId="{45C91B17-6209-412E-B7BB-D6AFF0273159}" srcOrd="0" destOrd="0" presId="urn:microsoft.com/office/officeart/2005/8/layout/orgChart1"/>
    <dgm:cxn modelId="{32F4D6FA-8265-4DC2-9ADB-B2A27FF7A068}" type="presParOf" srcId="{FC1F3CE4-BB8F-494B-A156-4441A2FB2860}" destId="{4FAD5845-4CAD-4E6C-96F7-FE20107E0F86}" srcOrd="1" destOrd="0" presId="urn:microsoft.com/office/officeart/2005/8/layout/orgChart1"/>
    <dgm:cxn modelId="{BC0C07EE-903D-4FDF-98D5-0086C8A3D935}" type="presParOf" srcId="{4FAD5845-4CAD-4E6C-96F7-FE20107E0F86}" destId="{94DCDF97-8FA9-48F8-9C0D-16233A54F378}" srcOrd="0" destOrd="0" presId="urn:microsoft.com/office/officeart/2005/8/layout/orgChart1"/>
    <dgm:cxn modelId="{9E74D488-41D9-477F-AF3C-67AFB259E6C2}" type="presParOf" srcId="{94DCDF97-8FA9-48F8-9C0D-16233A54F378}" destId="{87559865-CE88-43FD-9ACA-C3FE1E135A9A}" srcOrd="0" destOrd="0" presId="urn:microsoft.com/office/officeart/2005/8/layout/orgChart1"/>
    <dgm:cxn modelId="{25576899-5971-47A8-A1AB-63AEFCEBF01E}" type="presParOf" srcId="{94DCDF97-8FA9-48F8-9C0D-16233A54F378}" destId="{F1EA9523-944E-423F-8BF5-3E92A8EB9759}" srcOrd="1" destOrd="0" presId="urn:microsoft.com/office/officeart/2005/8/layout/orgChart1"/>
    <dgm:cxn modelId="{BABBA617-737C-4611-81AC-5F37B9563C49}" type="presParOf" srcId="{4FAD5845-4CAD-4E6C-96F7-FE20107E0F86}" destId="{87C685CC-2706-4091-AFAF-4C4FA0F1F160}" srcOrd="1" destOrd="0" presId="urn:microsoft.com/office/officeart/2005/8/layout/orgChart1"/>
    <dgm:cxn modelId="{612BB3E4-D2F7-4928-AA79-504DF467E592}" type="presParOf" srcId="{4FAD5845-4CAD-4E6C-96F7-FE20107E0F86}" destId="{69E50665-69B8-4F11-B7B6-7EA3063A90C9}" srcOrd="2" destOrd="0" presId="urn:microsoft.com/office/officeart/2005/8/layout/orgChart1"/>
    <dgm:cxn modelId="{885BF2E1-4358-40FB-ABE4-736A496DFC03}" type="presParOf" srcId="{FC1F3CE4-BB8F-494B-A156-4441A2FB2860}" destId="{383096D2-AE9F-409C-8D4C-EF79529256D5}" srcOrd="2" destOrd="0" presId="urn:microsoft.com/office/officeart/2005/8/layout/orgChart1"/>
    <dgm:cxn modelId="{328ED23E-7613-415D-A6F0-D5F5088F74C8}" type="presParOf" srcId="{FC1F3CE4-BB8F-494B-A156-4441A2FB2860}" destId="{91DB2F1F-3160-4848-B8E3-18D384418D09}" srcOrd="3" destOrd="0" presId="urn:microsoft.com/office/officeart/2005/8/layout/orgChart1"/>
    <dgm:cxn modelId="{9A0ABFFF-30F2-42D9-9880-A006F050539F}" type="presParOf" srcId="{91DB2F1F-3160-4848-B8E3-18D384418D09}" destId="{A2C8FE9F-CC47-466F-9CDF-8590ABB99AD0}" srcOrd="0" destOrd="0" presId="urn:microsoft.com/office/officeart/2005/8/layout/orgChart1"/>
    <dgm:cxn modelId="{29373DD0-A8A4-48C8-BDBA-C636BA85972C}" type="presParOf" srcId="{A2C8FE9F-CC47-466F-9CDF-8590ABB99AD0}" destId="{D7C8E185-639C-44A7-8F3B-D652D76409D2}" srcOrd="0" destOrd="0" presId="urn:microsoft.com/office/officeart/2005/8/layout/orgChart1"/>
    <dgm:cxn modelId="{6A84A0D8-19B5-4293-8C7D-B3F84CF9382F}" type="presParOf" srcId="{A2C8FE9F-CC47-466F-9CDF-8590ABB99AD0}" destId="{FE427621-8B07-4950-973D-1264D25ADA27}" srcOrd="1" destOrd="0" presId="urn:microsoft.com/office/officeart/2005/8/layout/orgChart1"/>
    <dgm:cxn modelId="{0D567956-CA41-4CB9-B898-3AE7EF955830}" type="presParOf" srcId="{91DB2F1F-3160-4848-B8E3-18D384418D09}" destId="{A1529EBC-8EEE-466C-9B8E-8E59748A9122}" srcOrd="1" destOrd="0" presId="urn:microsoft.com/office/officeart/2005/8/layout/orgChart1"/>
    <dgm:cxn modelId="{2A822409-F47B-420E-860D-EF6F1703CFD7}" type="presParOf" srcId="{91DB2F1F-3160-4848-B8E3-18D384418D09}" destId="{30F4C647-6EFD-482D-AC8A-7CF26CD44ABA}" srcOrd="2" destOrd="0" presId="urn:microsoft.com/office/officeart/2005/8/layout/orgChart1"/>
    <dgm:cxn modelId="{A4212C9F-6598-49CE-BBBA-22B93201DFBB}" type="presParOf" srcId="{FC1F3CE4-BB8F-494B-A156-4441A2FB2860}" destId="{1C7FC137-53B3-4851-9F4C-DC4B01C6BE0A}" srcOrd="4" destOrd="0" presId="urn:microsoft.com/office/officeart/2005/8/layout/orgChart1"/>
    <dgm:cxn modelId="{03A73029-225A-4620-A738-6A108A06415F}" type="presParOf" srcId="{FC1F3CE4-BB8F-494B-A156-4441A2FB2860}" destId="{4814EAA5-F7F1-4773-9E20-991AA11CC60F}" srcOrd="5" destOrd="0" presId="urn:microsoft.com/office/officeart/2005/8/layout/orgChart1"/>
    <dgm:cxn modelId="{D6C16124-C8AD-4F32-8947-06DE3AA19AEF}" type="presParOf" srcId="{4814EAA5-F7F1-4773-9E20-991AA11CC60F}" destId="{46697F3C-415F-4C5D-9C5E-76932828B596}" srcOrd="0" destOrd="0" presId="urn:microsoft.com/office/officeart/2005/8/layout/orgChart1"/>
    <dgm:cxn modelId="{2269CF12-F3BE-4E70-9839-BCD66AB85161}" type="presParOf" srcId="{46697F3C-415F-4C5D-9C5E-76932828B596}" destId="{0C2717D2-53B3-4ED6-8BA5-86826242AE00}" srcOrd="0" destOrd="0" presId="urn:microsoft.com/office/officeart/2005/8/layout/orgChart1"/>
    <dgm:cxn modelId="{1C57C8BA-937A-46F1-A4FD-B78C99F1E701}" type="presParOf" srcId="{46697F3C-415F-4C5D-9C5E-76932828B596}" destId="{A7C402FB-D040-48D5-AD43-890A9A45CB95}" srcOrd="1" destOrd="0" presId="urn:microsoft.com/office/officeart/2005/8/layout/orgChart1"/>
    <dgm:cxn modelId="{F026D120-9DEA-44FA-B8FB-2C107899E50A}" type="presParOf" srcId="{4814EAA5-F7F1-4773-9E20-991AA11CC60F}" destId="{B0616B52-4C85-4431-AC20-4E30D3A47125}" srcOrd="1" destOrd="0" presId="urn:microsoft.com/office/officeart/2005/8/layout/orgChart1"/>
    <dgm:cxn modelId="{D8106719-EB5E-41FA-90F1-7647578D5431}" type="presParOf" srcId="{B0616B52-4C85-4431-AC20-4E30D3A47125}" destId="{A3FFD1AA-AB9B-4B11-913D-20C676678EB7}" srcOrd="0" destOrd="0" presId="urn:microsoft.com/office/officeart/2005/8/layout/orgChart1"/>
    <dgm:cxn modelId="{CA5A1171-2A81-4796-ABBC-E10E21ABDCC6}" type="presParOf" srcId="{B0616B52-4C85-4431-AC20-4E30D3A47125}" destId="{1CBC0ADA-9F0F-4F30-A342-32D21ADFD0B4}" srcOrd="1" destOrd="0" presId="urn:microsoft.com/office/officeart/2005/8/layout/orgChart1"/>
    <dgm:cxn modelId="{FB477F77-16B2-4F13-83CC-A7B71C648A22}" type="presParOf" srcId="{1CBC0ADA-9F0F-4F30-A342-32D21ADFD0B4}" destId="{BC6B2B70-8073-4256-827D-5F10EB171FA3}" srcOrd="0" destOrd="0" presId="urn:microsoft.com/office/officeart/2005/8/layout/orgChart1"/>
    <dgm:cxn modelId="{7959E0D0-D5D2-4FE1-8EB0-4BCFA5CEB6D9}" type="presParOf" srcId="{BC6B2B70-8073-4256-827D-5F10EB171FA3}" destId="{B73ACA3F-EAC0-4438-93EB-0176DF493177}" srcOrd="0" destOrd="0" presId="urn:microsoft.com/office/officeart/2005/8/layout/orgChart1"/>
    <dgm:cxn modelId="{154AE2C2-4ECC-4B57-A779-645EF4C1C4B2}" type="presParOf" srcId="{BC6B2B70-8073-4256-827D-5F10EB171FA3}" destId="{A67B02C2-DF1B-40F9-9DB8-1C2FD41BB1F2}" srcOrd="1" destOrd="0" presId="urn:microsoft.com/office/officeart/2005/8/layout/orgChart1"/>
    <dgm:cxn modelId="{7EDA135C-C5BE-458E-8DD2-20F5DAF2D6DF}" type="presParOf" srcId="{1CBC0ADA-9F0F-4F30-A342-32D21ADFD0B4}" destId="{894B3754-FCE8-4193-9EAB-C72C8601001F}" srcOrd="1" destOrd="0" presId="urn:microsoft.com/office/officeart/2005/8/layout/orgChart1"/>
    <dgm:cxn modelId="{D0B6B230-3ACB-477A-A214-2E312A10AA16}" type="presParOf" srcId="{1CBC0ADA-9F0F-4F30-A342-32D21ADFD0B4}" destId="{B0070D43-E8A2-4418-9D87-6001A9EBDD28}" srcOrd="2" destOrd="0" presId="urn:microsoft.com/office/officeart/2005/8/layout/orgChart1"/>
    <dgm:cxn modelId="{91CF8E4D-799E-47EF-BCD7-E4B6FA46D6F1}" type="presParOf" srcId="{4814EAA5-F7F1-4773-9E20-991AA11CC60F}" destId="{D613FEF4-9A37-4F95-872C-FBA03BA9D743}" srcOrd="2" destOrd="0" presId="urn:microsoft.com/office/officeart/2005/8/layout/orgChart1"/>
    <dgm:cxn modelId="{E5455FC1-1424-401A-BE6C-6E876CD572AD}" type="presParOf" srcId="{4A5F6AC2-49C2-450A-AB46-86A19D061BEF}" destId="{F5773DFE-DAC4-43D4-B8C6-98EE674E8F23}" srcOrd="2" destOrd="0" presId="urn:microsoft.com/office/officeart/2005/8/layout/orgChart1"/>
    <dgm:cxn modelId="{87F24EBE-EF90-43E9-9EE9-AFD5D7F70545}" type="presParOf" srcId="{F6FC379D-CEF9-4998-814E-90B243D47CA8}" destId="{8A639C0C-F2FD-4CAF-A97A-CCF3A0342C46}" srcOrd="2" destOrd="0" presId="urn:microsoft.com/office/officeart/2005/8/layout/orgChart1"/>
    <dgm:cxn modelId="{3EFBDCD3-4AB3-43E4-8F50-134D3442BC9A}" type="presParOf" srcId="{F6FC379D-CEF9-4998-814E-90B243D47CA8}" destId="{0250F3B1-EC3F-4B35-87F9-304CF5F7D097}" srcOrd="3" destOrd="0" presId="urn:microsoft.com/office/officeart/2005/8/layout/orgChart1"/>
    <dgm:cxn modelId="{1E4848AF-00FC-47BE-8938-EE3DEE9E2207}" type="presParOf" srcId="{0250F3B1-EC3F-4B35-87F9-304CF5F7D097}" destId="{908984D7-ECD9-430D-9908-9FC02D72FD47}" srcOrd="0" destOrd="0" presId="urn:microsoft.com/office/officeart/2005/8/layout/orgChart1"/>
    <dgm:cxn modelId="{4D44C6EC-2DDA-4A45-AA07-4A3E5DF10E3F}" type="presParOf" srcId="{908984D7-ECD9-430D-9908-9FC02D72FD47}" destId="{113BC4E4-A5A8-46B8-8ED6-F2848F7075C5}" srcOrd="0" destOrd="0" presId="urn:microsoft.com/office/officeart/2005/8/layout/orgChart1"/>
    <dgm:cxn modelId="{4F5E010E-5685-432E-BCF8-E669D090B540}" type="presParOf" srcId="{908984D7-ECD9-430D-9908-9FC02D72FD47}" destId="{E100A12B-2E01-4041-817B-29BAB09416EF}" srcOrd="1" destOrd="0" presId="urn:microsoft.com/office/officeart/2005/8/layout/orgChart1"/>
    <dgm:cxn modelId="{5785438A-A65E-4B00-A37D-1D3B8D7E89EB}" type="presParOf" srcId="{0250F3B1-EC3F-4B35-87F9-304CF5F7D097}" destId="{934248C8-57E8-45EB-BF8E-B7755457650D}" srcOrd="1" destOrd="0" presId="urn:microsoft.com/office/officeart/2005/8/layout/orgChart1"/>
    <dgm:cxn modelId="{48737216-73A8-440F-841A-96916854EEC7}" type="presParOf" srcId="{934248C8-57E8-45EB-BF8E-B7755457650D}" destId="{028AAFEF-765B-4E7B-9540-0B7D0947A994}" srcOrd="0" destOrd="0" presId="urn:microsoft.com/office/officeart/2005/8/layout/orgChart1"/>
    <dgm:cxn modelId="{7A316B17-86B7-4BB4-A7A7-AAFBD9AEC7CE}" type="presParOf" srcId="{934248C8-57E8-45EB-BF8E-B7755457650D}" destId="{8DDE1E29-1A3D-492E-91B8-2F5BD8D9903C}" srcOrd="1" destOrd="0" presId="urn:microsoft.com/office/officeart/2005/8/layout/orgChart1"/>
    <dgm:cxn modelId="{64AFFFC4-6C74-4B0C-B47B-556B7188C200}" type="presParOf" srcId="{8DDE1E29-1A3D-492E-91B8-2F5BD8D9903C}" destId="{AE06C185-31B8-40CC-ADB0-2EFE6F19DB8C}" srcOrd="0" destOrd="0" presId="urn:microsoft.com/office/officeart/2005/8/layout/orgChart1"/>
    <dgm:cxn modelId="{2B76E1BC-4E91-4F84-9AFB-E4A79D876277}" type="presParOf" srcId="{AE06C185-31B8-40CC-ADB0-2EFE6F19DB8C}" destId="{C23C7721-2B55-4D36-93F6-A84A3016FF16}" srcOrd="0" destOrd="0" presId="urn:microsoft.com/office/officeart/2005/8/layout/orgChart1"/>
    <dgm:cxn modelId="{2ACC87A9-6BB5-4D75-921A-E8C7C3C5DC9A}" type="presParOf" srcId="{AE06C185-31B8-40CC-ADB0-2EFE6F19DB8C}" destId="{867EB346-1462-4FC5-BFE6-35D13DD2452C}" srcOrd="1" destOrd="0" presId="urn:microsoft.com/office/officeart/2005/8/layout/orgChart1"/>
    <dgm:cxn modelId="{8D0A7B98-FB9A-46DD-88E2-BC80146137CC}" type="presParOf" srcId="{8DDE1E29-1A3D-492E-91B8-2F5BD8D9903C}" destId="{6A00F6A2-7A8E-4F79-AA00-59F271D4C338}" srcOrd="1" destOrd="0" presId="urn:microsoft.com/office/officeart/2005/8/layout/orgChart1"/>
    <dgm:cxn modelId="{E7C59488-5018-41E8-9E21-665F5F4CAA54}" type="presParOf" srcId="{8DDE1E29-1A3D-492E-91B8-2F5BD8D9903C}" destId="{D572D6D3-33B4-41A3-8AE4-4C86B6B346E8}" srcOrd="2" destOrd="0" presId="urn:microsoft.com/office/officeart/2005/8/layout/orgChart1"/>
    <dgm:cxn modelId="{E4D31DF3-00AC-4D94-A17F-601F8C2836F1}" type="presParOf" srcId="{0250F3B1-EC3F-4B35-87F9-304CF5F7D097}" destId="{9F056EDD-8643-43F2-BBC2-9593CD868AA0}" srcOrd="2" destOrd="0" presId="urn:microsoft.com/office/officeart/2005/8/layout/orgChart1"/>
    <dgm:cxn modelId="{F864BAA5-5820-47A4-B54B-A3FEC9C9D8E9}" type="presParOf" srcId="{F6FC379D-CEF9-4998-814E-90B243D47CA8}" destId="{3FA4EBB6-BA5C-49F5-9C58-EDCC3B6B8640}" srcOrd="4" destOrd="0" presId="urn:microsoft.com/office/officeart/2005/8/layout/orgChart1"/>
    <dgm:cxn modelId="{C6B49B14-012C-4012-9FDC-1BA8D8609E62}" type="presParOf" srcId="{F6FC379D-CEF9-4998-814E-90B243D47CA8}" destId="{BF270EA5-2D9F-4005-9CAE-472CB275F4BD}" srcOrd="5" destOrd="0" presId="urn:microsoft.com/office/officeart/2005/8/layout/orgChart1"/>
    <dgm:cxn modelId="{29C1E6A6-CE65-4023-B458-C09F77308B87}" type="presParOf" srcId="{BF270EA5-2D9F-4005-9CAE-472CB275F4BD}" destId="{13E52829-7FB6-4DD4-A370-C3C3F3EAFCE3}" srcOrd="0" destOrd="0" presId="urn:microsoft.com/office/officeart/2005/8/layout/orgChart1"/>
    <dgm:cxn modelId="{337B28AD-5EE2-4F37-8440-9FAD1EE1EF82}" type="presParOf" srcId="{13E52829-7FB6-4DD4-A370-C3C3F3EAFCE3}" destId="{CBB69CFD-1302-43C7-BD75-FA074E2D3B6A}" srcOrd="0" destOrd="0" presId="urn:microsoft.com/office/officeart/2005/8/layout/orgChart1"/>
    <dgm:cxn modelId="{5FFFCEA8-8E91-4593-A43D-5BEE4C95E0D6}" type="presParOf" srcId="{13E52829-7FB6-4DD4-A370-C3C3F3EAFCE3}" destId="{96CAF592-422C-406F-BFAD-C8293690DDCB}" srcOrd="1" destOrd="0" presId="urn:microsoft.com/office/officeart/2005/8/layout/orgChart1"/>
    <dgm:cxn modelId="{9572F5E5-D807-4761-A500-45B4E7D90A22}" type="presParOf" srcId="{BF270EA5-2D9F-4005-9CAE-472CB275F4BD}" destId="{CAFB3626-F545-4FB8-922F-46D6CEB0BACE}" srcOrd="1" destOrd="0" presId="urn:microsoft.com/office/officeart/2005/8/layout/orgChart1"/>
    <dgm:cxn modelId="{BDF2B4F1-5B76-4C9E-9A8C-FD46B4F57016}" type="presParOf" srcId="{CAFB3626-F545-4FB8-922F-46D6CEB0BACE}" destId="{3AA64FC9-685D-4281-B26E-E74DC401F2C7}" srcOrd="0" destOrd="0" presId="urn:microsoft.com/office/officeart/2005/8/layout/orgChart1"/>
    <dgm:cxn modelId="{540E8DD5-3388-4337-A1AF-BF073133A41D}" type="presParOf" srcId="{CAFB3626-F545-4FB8-922F-46D6CEB0BACE}" destId="{4D33D367-BF82-4919-BD43-8D636F2179E7}" srcOrd="1" destOrd="0" presId="urn:microsoft.com/office/officeart/2005/8/layout/orgChart1"/>
    <dgm:cxn modelId="{0B4EA423-8A68-4DD3-BC46-8D7D88EEDCA7}" type="presParOf" srcId="{4D33D367-BF82-4919-BD43-8D636F2179E7}" destId="{6811D306-5101-4E5A-8627-9DBC94F15B88}" srcOrd="0" destOrd="0" presId="urn:microsoft.com/office/officeart/2005/8/layout/orgChart1"/>
    <dgm:cxn modelId="{AB68555E-E91E-4C06-91B9-0315DDE5E98D}" type="presParOf" srcId="{6811D306-5101-4E5A-8627-9DBC94F15B88}" destId="{066ABA60-03C7-4E91-AE5E-2C13F0574C94}" srcOrd="0" destOrd="0" presId="urn:microsoft.com/office/officeart/2005/8/layout/orgChart1"/>
    <dgm:cxn modelId="{B7AF3B75-9545-4225-86AF-06C5A43368B2}" type="presParOf" srcId="{6811D306-5101-4E5A-8627-9DBC94F15B88}" destId="{3A03CE3E-D20E-4869-8986-4D6281525104}" srcOrd="1" destOrd="0" presId="urn:microsoft.com/office/officeart/2005/8/layout/orgChart1"/>
    <dgm:cxn modelId="{A73ACC5E-6E87-499C-A91B-15166ADC60C4}" type="presParOf" srcId="{4D33D367-BF82-4919-BD43-8D636F2179E7}" destId="{D6C341D5-AFCD-4A30-8665-9220A9B5E559}" srcOrd="1" destOrd="0" presId="urn:microsoft.com/office/officeart/2005/8/layout/orgChart1"/>
    <dgm:cxn modelId="{178DDB3C-6237-4011-9BC4-B29D8C193D80}" type="presParOf" srcId="{4D33D367-BF82-4919-BD43-8D636F2179E7}" destId="{C10D0A71-0A6B-48BA-B496-1BF4A8F68419}" srcOrd="2" destOrd="0" presId="urn:microsoft.com/office/officeart/2005/8/layout/orgChart1"/>
    <dgm:cxn modelId="{FFF06074-AB9F-4CD6-8904-59F184A83839}" type="presParOf" srcId="{BF270EA5-2D9F-4005-9CAE-472CB275F4BD}" destId="{9752DCB3-8F98-4A7D-8889-21EE8D59DCCB}" srcOrd="2" destOrd="0" presId="urn:microsoft.com/office/officeart/2005/8/layout/orgChart1"/>
    <dgm:cxn modelId="{85183196-7023-4130-B555-9D2296975A5C}" type="presParOf" srcId="{0C29370B-0A7C-4F00-AFC2-B1784EF5EF9E}" destId="{33BE8E9F-80FC-4AAA-A367-F0ED699F5134}" srcOrd="2" destOrd="0" presId="urn:microsoft.com/office/officeart/2005/8/layout/orgChart1"/>
    <dgm:cxn modelId="{DA3D3CDA-0E04-4127-8BF2-4F3080578871}" type="presParOf" srcId="{632819FA-E38E-46E9-8D68-2592D45DD928}" destId="{E73718FF-F373-4E16-B376-8AC27016DD6C}" srcOrd="2" destOrd="0" presId="urn:microsoft.com/office/officeart/2005/8/layout/orgChart1"/>
    <dgm:cxn modelId="{10B8FDB3-4F0A-41BD-AA29-7E4195909549}" type="presParOf" srcId="{632819FA-E38E-46E9-8D68-2592D45DD928}" destId="{BDF6837C-9F8E-45A6-A067-DAB46A922DD7}" srcOrd="3" destOrd="0" presId="urn:microsoft.com/office/officeart/2005/8/layout/orgChart1"/>
    <dgm:cxn modelId="{24BCEECB-3F7D-496C-8B2D-0B9C8E0B7A57}" type="presParOf" srcId="{BDF6837C-9F8E-45A6-A067-DAB46A922DD7}" destId="{6505CB2B-2508-40C6-85E9-9CFB26F2D48B}" srcOrd="0" destOrd="0" presId="urn:microsoft.com/office/officeart/2005/8/layout/orgChart1"/>
    <dgm:cxn modelId="{C18C67AC-A25E-442B-B4E6-7F312CE768A0}" type="presParOf" srcId="{6505CB2B-2508-40C6-85E9-9CFB26F2D48B}" destId="{A1F1D029-F886-4409-9AED-5C240542216B}" srcOrd="0" destOrd="0" presId="urn:microsoft.com/office/officeart/2005/8/layout/orgChart1"/>
    <dgm:cxn modelId="{187C9B93-5973-4C08-BBDB-0120AFCC6FC1}" type="presParOf" srcId="{6505CB2B-2508-40C6-85E9-9CFB26F2D48B}" destId="{29F516A4-2EE6-4AF3-9CF5-4BAD78273ABC}" srcOrd="1" destOrd="0" presId="urn:microsoft.com/office/officeart/2005/8/layout/orgChart1"/>
    <dgm:cxn modelId="{550F96B8-AD06-4FC0-B666-01A8FF1B992C}" type="presParOf" srcId="{BDF6837C-9F8E-45A6-A067-DAB46A922DD7}" destId="{7D57D88C-93EC-40F8-AEE4-287F36FB5F1C}" srcOrd="1" destOrd="0" presId="urn:microsoft.com/office/officeart/2005/8/layout/orgChart1"/>
    <dgm:cxn modelId="{7546C0F9-29AC-4C94-BD76-BCE2D35CFB51}" type="presParOf" srcId="{BDF6837C-9F8E-45A6-A067-DAB46A922DD7}" destId="{EC69B93A-EAC9-4186-9855-AC569E48CDBC}" srcOrd="2" destOrd="0" presId="urn:microsoft.com/office/officeart/2005/8/layout/orgChart1"/>
    <dgm:cxn modelId="{1380CF75-5708-49AC-82F1-FA9F2D1A0D5B}" type="presParOf" srcId="{8A932A89-29AB-416C-BF31-56E352BAAD81}" destId="{37BC5F71-4276-4DAC-BCF6-32EB9F23F4B8}" srcOrd="2" destOrd="0" presId="urn:microsoft.com/office/officeart/2005/8/layout/orgChart1"/>
    <dgm:cxn modelId="{B05738DE-AB59-44E6-BF65-8FB9DBB24D4D}" type="presParOf" srcId="{1F68651C-C96A-48F6-BC80-7EBCDC66ABC2}" destId="{E80A7DF9-151D-4CCE-821E-CF8CAD0AA4B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718FF-F373-4E16-B376-8AC27016DD6C}">
      <dsp:nvSpPr>
        <dsp:cNvPr id="0" name=""/>
        <dsp:cNvSpPr/>
      </dsp:nvSpPr>
      <dsp:spPr>
        <a:xfrm>
          <a:off x="6698091" y="1789540"/>
          <a:ext cx="891810" cy="310575"/>
        </a:xfrm>
        <a:custGeom>
          <a:avLst/>
          <a:gdLst/>
          <a:ahLst/>
          <a:cxnLst/>
          <a:rect l="0" t="0" r="0" b="0"/>
          <a:pathLst>
            <a:path>
              <a:moveTo>
                <a:pt x="0" y="0"/>
              </a:moveTo>
              <a:lnTo>
                <a:pt x="0" y="155287"/>
              </a:lnTo>
              <a:lnTo>
                <a:pt x="891810" y="155287"/>
              </a:lnTo>
              <a:lnTo>
                <a:pt x="891810" y="31057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A64FC9-685D-4281-B26E-E74DC401F2C7}">
      <dsp:nvSpPr>
        <dsp:cNvPr id="0" name=""/>
        <dsp:cNvSpPr/>
      </dsp:nvSpPr>
      <dsp:spPr>
        <a:xfrm>
          <a:off x="7708216" y="3889623"/>
          <a:ext cx="466292" cy="840144"/>
        </a:xfrm>
        <a:custGeom>
          <a:avLst/>
          <a:gdLst/>
          <a:ahLst/>
          <a:cxnLst/>
          <a:rect l="0" t="0" r="0" b="0"/>
          <a:pathLst>
            <a:path>
              <a:moveTo>
                <a:pt x="0" y="0"/>
              </a:moveTo>
              <a:lnTo>
                <a:pt x="0" y="840144"/>
              </a:lnTo>
              <a:lnTo>
                <a:pt x="466292" y="8401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A4EBB6-BA5C-49F5-9C58-EDCC3B6B8640}">
      <dsp:nvSpPr>
        <dsp:cNvPr id="0" name=""/>
        <dsp:cNvSpPr/>
      </dsp:nvSpPr>
      <dsp:spPr>
        <a:xfrm>
          <a:off x="5800394" y="2839582"/>
          <a:ext cx="2499394" cy="310575"/>
        </a:xfrm>
        <a:custGeom>
          <a:avLst/>
          <a:gdLst/>
          <a:ahLst/>
          <a:cxnLst/>
          <a:rect l="0" t="0" r="0" b="0"/>
          <a:pathLst>
            <a:path>
              <a:moveTo>
                <a:pt x="0" y="0"/>
              </a:moveTo>
              <a:lnTo>
                <a:pt x="0" y="155287"/>
              </a:lnTo>
              <a:lnTo>
                <a:pt x="2499394" y="155287"/>
              </a:lnTo>
              <a:lnTo>
                <a:pt x="2499394" y="3105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AAFEF-765B-4E7B-9540-0B7D0947A994}">
      <dsp:nvSpPr>
        <dsp:cNvPr id="0" name=""/>
        <dsp:cNvSpPr/>
      </dsp:nvSpPr>
      <dsp:spPr>
        <a:xfrm>
          <a:off x="4665640" y="3867269"/>
          <a:ext cx="750942" cy="881302"/>
        </a:xfrm>
        <a:custGeom>
          <a:avLst/>
          <a:gdLst/>
          <a:ahLst/>
          <a:cxnLst/>
          <a:rect l="0" t="0" r="0" b="0"/>
          <a:pathLst>
            <a:path>
              <a:moveTo>
                <a:pt x="0" y="0"/>
              </a:moveTo>
              <a:lnTo>
                <a:pt x="0" y="881302"/>
              </a:lnTo>
              <a:lnTo>
                <a:pt x="750942" y="88130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639C0C-F2FD-4CAF-A97A-CCF3A0342C46}">
      <dsp:nvSpPr>
        <dsp:cNvPr id="0" name=""/>
        <dsp:cNvSpPr/>
      </dsp:nvSpPr>
      <dsp:spPr>
        <a:xfrm>
          <a:off x="5257212" y="2839582"/>
          <a:ext cx="543182" cy="288221"/>
        </a:xfrm>
        <a:custGeom>
          <a:avLst/>
          <a:gdLst/>
          <a:ahLst/>
          <a:cxnLst/>
          <a:rect l="0" t="0" r="0" b="0"/>
          <a:pathLst>
            <a:path>
              <a:moveTo>
                <a:pt x="543182" y="0"/>
              </a:moveTo>
              <a:lnTo>
                <a:pt x="543182" y="132933"/>
              </a:lnTo>
              <a:lnTo>
                <a:pt x="0" y="132933"/>
              </a:lnTo>
              <a:lnTo>
                <a:pt x="0" y="2882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FFD1AA-AB9B-4B11-913D-20C676678EB7}">
      <dsp:nvSpPr>
        <dsp:cNvPr id="0" name=""/>
        <dsp:cNvSpPr/>
      </dsp:nvSpPr>
      <dsp:spPr>
        <a:xfrm>
          <a:off x="3081319" y="4927515"/>
          <a:ext cx="168036" cy="689980"/>
        </a:xfrm>
        <a:custGeom>
          <a:avLst/>
          <a:gdLst/>
          <a:ahLst/>
          <a:cxnLst/>
          <a:rect l="0" t="0" r="0" b="0"/>
          <a:pathLst>
            <a:path>
              <a:moveTo>
                <a:pt x="168036" y="0"/>
              </a:moveTo>
              <a:lnTo>
                <a:pt x="0" y="6899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FC137-53B3-4851-9F4C-DC4B01C6BE0A}">
      <dsp:nvSpPr>
        <dsp:cNvPr id="0" name=""/>
        <dsp:cNvSpPr/>
      </dsp:nvSpPr>
      <dsp:spPr>
        <a:xfrm>
          <a:off x="887073" y="3866995"/>
          <a:ext cx="2953855" cy="321053"/>
        </a:xfrm>
        <a:custGeom>
          <a:avLst/>
          <a:gdLst/>
          <a:ahLst/>
          <a:cxnLst/>
          <a:rect l="0" t="0" r="0" b="0"/>
          <a:pathLst>
            <a:path>
              <a:moveTo>
                <a:pt x="0" y="0"/>
              </a:moveTo>
              <a:lnTo>
                <a:pt x="0" y="165766"/>
              </a:lnTo>
              <a:lnTo>
                <a:pt x="2953855" y="165766"/>
              </a:lnTo>
              <a:lnTo>
                <a:pt x="2953855" y="3210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3096D2-AE9F-409C-8D4C-EF79529256D5}">
      <dsp:nvSpPr>
        <dsp:cNvPr id="0" name=""/>
        <dsp:cNvSpPr/>
      </dsp:nvSpPr>
      <dsp:spPr>
        <a:xfrm>
          <a:off x="887073" y="3866995"/>
          <a:ext cx="1410649" cy="331228"/>
        </a:xfrm>
        <a:custGeom>
          <a:avLst/>
          <a:gdLst/>
          <a:ahLst/>
          <a:cxnLst/>
          <a:rect l="0" t="0" r="0" b="0"/>
          <a:pathLst>
            <a:path>
              <a:moveTo>
                <a:pt x="0" y="0"/>
              </a:moveTo>
              <a:lnTo>
                <a:pt x="0" y="175941"/>
              </a:lnTo>
              <a:lnTo>
                <a:pt x="1410649" y="175941"/>
              </a:lnTo>
              <a:lnTo>
                <a:pt x="1410649" y="33122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91B17-6209-412E-B7BB-D6AFF0273159}">
      <dsp:nvSpPr>
        <dsp:cNvPr id="0" name=""/>
        <dsp:cNvSpPr/>
      </dsp:nvSpPr>
      <dsp:spPr>
        <a:xfrm>
          <a:off x="754575" y="3866995"/>
          <a:ext cx="132497" cy="329846"/>
        </a:xfrm>
        <a:custGeom>
          <a:avLst/>
          <a:gdLst/>
          <a:ahLst/>
          <a:cxnLst/>
          <a:rect l="0" t="0" r="0" b="0"/>
          <a:pathLst>
            <a:path>
              <a:moveTo>
                <a:pt x="132497" y="0"/>
              </a:moveTo>
              <a:lnTo>
                <a:pt x="132497" y="174558"/>
              </a:lnTo>
              <a:lnTo>
                <a:pt x="0" y="174558"/>
              </a:lnTo>
              <a:lnTo>
                <a:pt x="0" y="3298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219C09-61D2-46BF-9E26-CFD6BD243148}">
      <dsp:nvSpPr>
        <dsp:cNvPr id="0" name=""/>
        <dsp:cNvSpPr/>
      </dsp:nvSpPr>
      <dsp:spPr>
        <a:xfrm>
          <a:off x="887073" y="2839582"/>
          <a:ext cx="4913321" cy="287947"/>
        </a:xfrm>
        <a:custGeom>
          <a:avLst/>
          <a:gdLst/>
          <a:ahLst/>
          <a:cxnLst/>
          <a:rect l="0" t="0" r="0" b="0"/>
          <a:pathLst>
            <a:path>
              <a:moveTo>
                <a:pt x="4913321" y="0"/>
              </a:moveTo>
              <a:lnTo>
                <a:pt x="4913321" y="132660"/>
              </a:lnTo>
              <a:lnTo>
                <a:pt x="0" y="132660"/>
              </a:lnTo>
              <a:lnTo>
                <a:pt x="0" y="2879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8D314-977B-4474-AEC8-B0037AA40F21}">
      <dsp:nvSpPr>
        <dsp:cNvPr id="0" name=""/>
        <dsp:cNvSpPr/>
      </dsp:nvSpPr>
      <dsp:spPr>
        <a:xfrm>
          <a:off x="5800394" y="1789540"/>
          <a:ext cx="897696" cy="310575"/>
        </a:xfrm>
        <a:custGeom>
          <a:avLst/>
          <a:gdLst/>
          <a:ahLst/>
          <a:cxnLst/>
          <a:rect l="0" t="0" r="0" b="0"/>
          <a:pathLst>
            <a:path>
              <a:moveTo>
                <a:pt x="897696" y="0"/>
              </a:moveTo>
              <a:lnTo>
                <a:pt x="897696" y="155287"/>
              </a:lnTo>
              <a:lnTo>
                <a:pt x="0" y="155287"/>
              </a:lnTo>
              <a:lnTo>
                <a:pt x="0" y="31057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8DFD05-2D51-4990-A6DD-34E0A8B2997B}">
      <dsp:nvSpPr>
        <dsp:cNvPr id="0" name=""/>
        <dsp:cNvSpPr/>
      </dsp:nvSpPr>
      <dsp:spPr>
        <a:xfrm>
          <a:off x="6649428" y="739499"/>
          <a:ext cx="91440" cy="310575"/>
        </a:xfrm>
        <a:custGeom>
          <a:avLst/>
          <a:gdLst/>
          <a:ahLst/>
          <a:cxnLst/>
          <a:rect l="0" t="0" r="0" b="0"/>
          <a:pathLst>
            <a:path>
              <a:moveTo>
                <a:pt x="45720" y="0"/>
              </a:moveTo>
              <a:lnTo>
                <a:pt x="45720" y="155287"/>
              </a:lnTo>
              <a:lnTo>
                <a:pt x="48663" y="155287"/>
              </a:lnTo>
              <a:lnTo>
                <a:pt x="48663" y="3105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A885E5-AED3-4735-AE97-F11E595950D8}">
      <dsp:nvSpPr>
        <dsp:cNvPr id="0" name=""/>
        <dsp:cNvSpPr/>
      </dsp:nvSpPr>
      <dsp:spPr>
        <a:xfrm>
          <a:off x="4730077" y="33"/>
          <a:ext cx="3930142" cy="7394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Hoja de Google como nube de </a:t>
          </a:r>
          <a:r>
            <a:rPr lang="es-MX" sz="1000" kern="1200" err="1"/>
            <a:t>IoT</a:t>
          </a:r>
          <a:r>
            <a:rPr lang="es-MX" sz="1000" kern="1200"/>
            <a:t> para registrar los datos generados por un sensor de temperatura</a:t>
          </a:r>
        </a:p>
      </dsp:txBody>
      <dsp:txXfrm>
        <a:off x="4730077" y="33"/>
        <a:ext cx="3930142" cy="739465"/>
      </dsp:txXfrm>
    </dsp:sp>
    <dsp:sp modelId="{67514962-F0E9-4830-994A-542F090AAEE0}">
      <dsp:nvSpPr>
        <dsp:cNvPr id="0" name=""/>
        <dsp:cNvSpPr/>
      </dsp:nvSpPr>
      <dsp:spPr>
        <a:xfrm>
          <a:off x="5958625" y="1050074"/>
          <a:ext cx="1478931" cy="73946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b="0" i="0" kern="1200"/>
            <a:t>Creación de Google Script en Google </a:t>
          </a:r>
          <a:r>
            <a:rPr lang="es-MX" sz="1000" b="0" i="0" kern="1200" err="1"/>
            <a:t>Sheet</a:t>
          </a:r>
          <a:r>
            <a:rPr lang="es-MX" sz="1000" b="0" i="0" kern="1200"/>
            <a:t> para el registro de datos</a:t>
          </a:r>
          <a:endParaRPr lang="es-MX" sz="1000" kern="1200"/>
        </a:p>
      </dsp:txBody>
      <dsp:txXfrm>
        <a:off x="5958625" y="1050074"/>
        <a:ext cx="1478931" cy="739465"/>
      </dsp:txXfrm>
    </dsp:sp>
    <dsp:sp modelId="{DF419AC5-DC71-4786-9526-41115A07909B}">
      <dsp:nvSpPr>
        <dsp:cNvPr id="0" name=""/>
        <dsp:cNvSpPr/>
      </dsp:nvSpPr>
      <dsp:spPr>
        <a:xfrm>
          <a:off x="5060928" y="2100116"/>
          <a:ext cx="1478931" cy="73946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Buscar </a:t>
          </a:r>
          <a:r>
            <a:rPr lang="es-MX" sz="1000" kern="1200" err="1"/>
            <a:t>docs</a:t>
          </a:r>
          <a:r>
            <a:rPr lang="es-MX" sz="1000" kern="1200"/>
            <a:t> y crear un documento en </a:t>
          </a:r>
          <a:r>
            <a:rPr lang="es-MX" sz="1000" kern="1200" err="1"/>
            <a:t>sheets</a:t>
          </a:r>
          <a:endParaRPr lang="es-MX" sz="1000" kern="1200"/>
        </a:p>
      </dsp:txBody>
      <dsp:txXfrm>
        <a:off x="5060928" y="2100116"/>
        <a:ext cx="1478931" cy="739465"/>
      </dsp:txXfrm>
    </dsp:sp>
    <dsp:sp modelId="{12856D1B-377C-4EC4-9E86-F2AAABD962E3}">
      <dsp:nvSpPr>
        <dsp:cNvPr id="0" name=""/>
        <dsp:cNvSpPr/>
      </dsp:nvSpPr>
      <dsp:spPr>
        <a:xfrm>
          <a:off x="147607" y="3127530"/>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s-MX" sz="2000" kern="1200"/>
            <a:t>Arduino  IDE</a:t>
          </a:r>
        </a:p>
      </dsp:txBody>
      <dsp:txXfrm>
        <a:off x="147607" y="3127530"/>
        <a:ext cx="1478931" cy="739465"/>
      </dsp:txXfrm>
    </dsp:sp>
    <dsp:sp modelId="{87559865-CE88-43FD-9ACA-C3FE1E135A9A}">
      <dsp:nvSpPr>
        <dsp:cNvPr id="0" name=""/>
        <dsp:cNvSpPr/>
      </dsp:nvSpPr>
      <dsp:spPr>
        <a:xfrm>
          <a:off x="15109" y="4196842"/>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b="1" kern="1200"/>
            <a:t>Código</a:t>
          </a:r>
        </a:p>
        <a:p>
          <a:pPr marL="0" lvl="0" indent="0" algn="ctr" defTabSz="444500">
            <a:lnSpc>
              <a:spcPct val="90000"/>
            </a:lnSpc>
            <a:spcBef>
              <a:spcPct val="0"/>
            </a:spcBef>
            <a:spcAft>
              <a:spcPct val="35000"/>
            </a:spcAft>
            <a:buFont typeface="Arial" panose="020B0604020202020204" pitchFamily="34" charset="0"/>
            <a:buNone/>
          </a:pPr>
          <a:r>
            <a:rPr lang="es-MX" sz="800" kern="1200"/>
            <a:t>-ID</a:t>
          </a:r>
        </a:p>
        <a:p>
          <a:pPr marL="0" lvl="0" indent="0" algn="ctr" defTabSz="444500">
            <a:lnSpc>
              <a:spcPct val="90000"/>
            </a:lnSpc>
            <a:spcBef>
              <a:spcPct val="0"/>
            </a:spcBef>
            <a:spcAft>
              <a:spcPct val="35000"/>
            </a:spcAft>
            <a:buFont typeface="Arial" panose="020B0604020202020204" pitchFamily="34" charset="0"/>
            <a:buNone/>
          </a:pPr>
          <a:r>
            <a:rPr lang="es-MX" sz="800" kern="1200"/>
            <a:t>-</a:t>
          </a:r>
          <a:r>
            <a:rPr lang="es-MX" sz="800" kern="1200" err="1"/>
            <a:t>Ssid</a:t>
          </a:r>
          <a:r>
            <a:rPr lang="es-MX" sz="800" kern="1200"/>
            <a:t> Y </a:t>
          </a:r>
          <a:r>
            <a:rPr lang="es-MX" sz="800" kern="1200" err="1"/>
            <a:t>Password</a:t>
          </a:r>
          <a:endParaRPr lang="es-MX" sz="800" kern="1200"/>
        </a:p>
        <a:p>
          <a:pPr marL="0" lvl="0" indent="0" algn="ctr" defTabSz="444500">
            <a:lnSpc>
              <a:spcPct val="90000"/>
            </a:lnSpc>
            <a:spcBef>
              <a:spcPct val="0"/>
            </a:spcBef>
            <a:spcAft>
              <a:spcPct val="35000"/>
            </a:spcAft>
            <a:buFont typeface="Arial" panose="020B0604020202020204" pitchFamily="34" charset="0"/>
            <a:buNone/>
          </a:pPr>
          <a:r>
            <a:rPr lang="es-MX" sz="800" kern="1200"/>
            <a:t>-DHT11</a:t>
          </a:r>
        </a:p>
      </dsp:txBody>
      <dsp:txXfrm>
        <a:off x="15109" y="4196842"/>
        <a:ext cx="1478931" cy="739465"/>
      </dsp:txXfrm>
    </dsp:sp>
    <dsp:sp modelId="{D7C8E185-639C-44A7-8F3B-D652D76409D2}">
      <dsp:nvSpPr>
        <dsp:cNvPr id="0" name=""/>
        <dsp:cNvSpPr/>
      </dsp:nvSpPr>
      <dsp:spPr>
        <a:xfrm>
          <a:off x="1558256" y="4198224"/>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Librerías</a:t>
          </a:r>
        </a:p>
        <a:p>
          <a:pPr marL="0" lvl="0" indent="0" algn="ctr" defTabSz="444500">
            <a:lnSpc>
              <a:spcPct val="90000"/>
            </a:lnSpc>
            <a:spcBef>
              <a:spcPct val="0"/>
            </a:spcBef>
            <a:spcAft>
              <a:spcPct val="35000"/>
            </a:spcAft>
            <a:buNone/>
          </a:pPr>
          <a:r>
            <a:rPr lang="es-MX" sz="1000" kern="1200"/>
            <a:t>- &lt;ESP8266WiFi.h&gt;</a:t>
          </a:r>
        </a:p>
        <a:p>
          <a:pPr marL="0" lvl="0" indent="0" algn="ctr" defTabSz="444500">
            <a:lnSpc>
              <a:spcPct val="90000"/>
            </a:lnSpc>
            <a:spcBef>
              <a:spcPct val="0"/>
            </a:spcBef>
            <a:spcAft>
              <a:spcPct val="35000"/>
            </a:spcAft>
            <a:buNone/>
          </a:pPr>
          <a:r>
            <a:rPr lang="es-MX" sz="1000" kern="1200"/>
            <a:t>- "</a:t>
          </a:r>
          <a:r>
            <a:rPr lang="es-MX" sz="1000" kern="1200" err="1"/>
            <a:t>HTTPSRedirect.h</a:t>
          </a:r>
          <a:r>
            <a:rPr lang="es-MX" sz="1000" kern="1200"/>
            <a:t>“</a:t>
          </a:r>
        </a:p>
        <a:p>
          <a:pPr marL="0" lvl="0" indent="0" algn="ctr" defTabSz="444500">
            <a:lnSpc>
              <a:spcPct val="90000"/>
            </a:lnSpc>
            <a:spcBef>
              <a:spcPct val="0"/>
            </a:spcBef>
            <a:spcAft>
              <a:spcPct val="35000"/>
            </a:spcAft>
            <a:buNone/>
          </a:pPr>
          <a:r>
            <a:rPr lang="es-MX" sz="1000" kern="1200"/>
            <a:t>- &lt;</a:t>
          </a:r>
          <a:r>
            <a:rPr lang="es-MX" sz="1000" kern="1200" err="1"/>
            <a:t>DHT.h</a:t>
          </a:r>
          <a:r>
            <a:rPr lang="es-MX" sz="1000" kern="1200"/>
            <a:t>&gt;</a:t>
          </a:r>
        </a:p>
      </dsp:txBody>
      <dsp:txXfrm>
        <a:off x="1558256" y="4198224"/>
        <a:ext cx="1478931" cy="739465"/>
      </dsp:txXfrm>
    </dsp:sp>
    <dsp:sp modelId="{0C2717D2-53B3-4ED6-8BA5-86826242AE00}">
      <dsp:nvSpPr>
        <dsp:cNvPr id="0" name=""/>
        <dsp:cNvSpPr/>
      </dsp:nvSpPr>
      <dsp:spPr>
        <a:xfrm>
          <a:off x="3101462" y="4188049"/>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Puerto serial</a:t>
          </a:r>
        </a:p>
      </dsp:txBody>
      <dsp:txXfrm>
        <a:off x="3101462" y="4188049"/>
        <a:ext cx="1478931" cy="739465"/>
      </dsp:txXfrm>
    </dsp:sp>
    <dsp:sp modelId="{B73ACA3F-EAC0-4438-93EB-0176DF493177}">
      <dsp:nvSpPr>
        <dsp:cNvPr id="0" name=""/>
        <dsp:cNvSpPr/>
      </dsp:nvSpPr>
      <dsp:spPr>
        <a:xfrm>
          <a:off x="3081319" y="5247763"/>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3081319" y="5247763"/>
        <a:ext cx="1478931" cy="739465"/>
      </dsp:txXfrm>
    </dsp:sp>
    <dsp:sp modelId="{113BC4E4-A5A8-46B8-8ED6-F2848F7075C5}">
      <dsp:nvSpPr>
        <dsp:cNvPr id="0" name=""/>
        <dsp:cNvSpPr/>
      </dsp:nvSpPr>
      <dsp:spPr>
        <a:xfrm>
          <a:off x="4517746" y="3127803"/>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 </a:t>
          </a:r>
        </a:p>
      </dsp:txBody>
      <dsp:txXfrm>
        <a:off x="4517746" y="3127803"/>
        <a:ext cx="1478931" cy="739465"/>
      </dsp:txXfrm>
    </dsp:sp>
    <dsp:sp modelId="{C23C7721-2B55-4D36-93F6-A84A3016FF16}">
      <dsp:nvSpPr>
        <dsp:cNvPr id="0" name=""/>
        <dsp:cNvSpPr/>
      </dsp:nvSpPr>
      <dsp:spPr>
        <a:xfrm>
          <a:off x="5416582" y="4378839"/>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5416582" y="4378839"/>
        <a:ext cx="1478931" cy="739465"/>
      </dsp:txXfrm>
    </dsp:sp>
    <dsp:sp modelId="{CBB69CFD-1302-43C7-BD75-FA074E2D3B6A}">
      <dsp:nvSpPr>
        <dsp:cNvPr id="0" name=""/>
        <dsp:cNvSpPr/>
      </dsp:nvSpPr>
      <dsp:spPr>
        <a:xfrm>
          <a:off x="7560323" y="3150157"/>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s-MX" sz="1000" kern="1200"/>
        </a:p>
      </dsp:txBody>
      <dsp:txXfrm>
        <a:off x="7560323" y="3150157"/>
        <a:ext cx="1478931" cy="739465"/>
      </dsp:txXfrm>
    </dsp:sp>
    <dsp:sp modelId="{066ABA60-03C7-4E91-AE5E-2C13F0574C94}">
      <dsp:nvSpPr>
        <dsp:cNvPr id="0" name=""/>
        <dsp:cNvSpPr/>
      </dsp:nvSpPr>
      <dsp:spPr>
        <a:xfrm>
          <a:off x="8174508" y="4360034"/>
          <a:ext cx="1478931" cy="73946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ID</a:t>
          </a:r>
        </a:p>
      </dsp:txBody>
      <dsp:txXfrm>
        <a:off x="8174508" y="4360034"/>
        <a:ext cx="1478931" cy="739465"/>
      </dsp:txXfrm>
    </dsp:sp>
    <dsp:sp modelId="{A1F1D029-F886-4409-9AED-5C240542216B}">
      <dsp:nvSpPr>
        <dsp:cNvPr id="0" name=""/>
        <dsp:cNvSpPr/>
      </dsp:nvSpPr>
      <dsp:spPr>
        <a:xfrm>
          <a:off x="6850436" y="2100116"/>
          <a:ext cx="1478931" cy="73946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MX" sz="1000" kern="1200"/>
            <a:t>Iniciar sesión en Google</a:t>
          </a:r>
        </a:p>
      </dsp:txBody>
      <dsp:txXfrm>
        <a:off x="6850436" y="2100116"/>
        <a:ext cx="1478931" cy="7394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C63B9-5A94-4D96-BEDA-41EE7D00755B}" type="datetimeFigureOut">
              <a:rPr lang="es-MX" smtClean="0"/>
              <a:t>12/11/2020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A388C-1222-484A-8E02-57D2290EA8DE}" type="slidenum">
              <a:rPr lang="es-MX" smtClean="0"/>
              <a:t>‹Nº›</a:t>
            </a:fld>
            <a:endParaRPr lang="es-MX"/>
          </a:p>
        </p:txBody>
      </p:sp>
    </p:spTree>
    <p:extLst>
      <p:ext uri="{BB962C8B-B14F-4D97-AF65-F5344CB8AC3E}">
        <p14:creationId xmlns:p14="http://schemas.microsoft.com/office/powerpoint/2010/main" val="259716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28A388C-1222-484A-8E02-57D2290EA8DE}" type="slidenum">
              <a:rPr lang="es-MX" smtClean="0"/>
              <a:t>27</a:t>
            </a:fld>
            <a:endParaRPr lang="es-MX"/>
          </a:p>
        </p:txBody>
      </p:sp>
    </p:spTree>
    <p:extLst>
      <p:ext uri="{BB962C8B-B14F-4D97-AF65-F5344CB8AC3E}">
        <p14:creationId xmlns:p14="http://schemas.microsoft.com/office/powerpoint/2010/main" val="69801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28A388C-1222-484A-8E02-57D2290EA8DE}" type="slidenum">
              <a:rPr lang="es-MX" smtClean="0"/>
              <a:t>28</a:t>
            </a:fld>
            <a:endParaRPr lang="es-MX"/>
          </a:p>
        </p:txBody>
      </p:sp>
    </p:spTree>
    <p:extLst>
      <p:ext uri="{BB962C8B-B14F-4D97-AF65-F5344CB8AC3E}">
        <p14:creationId xmlns:p14="http://schemas.microsoft.com/office/powerpoint/2010/main" val="237789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28A388C-1222-484A-8E02-57D2290EA8DE}" type="slidenum">
              <a:rPr lang="es-MX" smtClean="0"/>
              <a:t>29</a:t>
            </a:fld>
            <a:endParaRPr lang="es-MX"/>
          </a:p>
        </p:txBody>
      </p:sp>
    </p:spTree>
    <p:extLst>
      <p:ext uri="{BB962C8B-B14F-4D97-AF65-F5344CB8AC3E}">
        <p14:creationId xmlns:p14="http://schemas.microsoft.com/office/powerpoint/2010/main" val="39638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28A388C-1222-484A-8E02-57D2290EA8DE}" type="slidenum">
              <a:rPr lang="es-MX" smtClean="0"/>
              <a:t>30</a:t>
            </a:fld>
            <a:endParaRPr lang="es-MX"/>
          </a:p>
        </p:txBody>
      </p:sp>
    </p:spTree>
    <p:extLst>
      <p:ext uri="{BB962C8B-B14F-4D97-AF65-F5344CB8AC3E}">
        <p14:creationId xmlns:p14="http://schemas.microsoft.com/office/powerpoint/2010/main" val="116581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28A388C-1222-484A-8E02-57D2290EA8DE}" type="slidenum">
              <a:rPr lang="es-MX" smtClean="0"/>
              <a:t>31</a:t>
            </a:fld>
            <a:endParaRPr lang="es-MX"/>
          </a:p>
        </p:txBody>
      </p:sp>
    </p:spTree>
    <p:extLst>
      <p:ext uri="{BB962C8B-B14F-4D97-AF65-F5344CB8AC3E}">
        <p14:creationId xmlns:p14="http://schemas.microsoft.com/office/powerpoint/2010/main" val="27390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4C9B54FC-ED00-424D-A938-BDB09FE5C841}" type="datetimeFigureOut">
              <a:rPr lang="es-MX" smtClean="0"/>
              <a:t>12/11/2020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30682973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C9B54FC-ED00-424D-A938-BDB09FE5C841}" type="datetimeFigureOut">
              <a:rPr lang="es-MX" smtClean="0"/>
              <a:t>12/11/2020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41483251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C9B54FC-ED00-424D-A938-BDB09FE5C841}" type="datetimeFigureOut">
              <a:rPr lang="es-MX" smtClean="0"/>
              <a:t>12/11/2020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25502074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C9B54FC-ED00-424D-A938-BDB09FE5C841}" type="datetimeFigureOut">
              <a:rPr lang="es-MX" smtClean="0"/>
              <a:t>12/11/2020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40893250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C9B54FC-ED00-424D-A938-BDB09FE5C841}" type="datetimeFigureOut">
              <a:rPr lang="es-MX" smtClean="0"/>
              <a:t>12/11/2020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16826244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C9B54FC-ED00-424D-A938-BDB09FE5C841}" type="datetimeFigureOut">
              <a:rPr lang="es-MX" smtClean="0"/>
              <a:t>12/11/2020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18790991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C9B54FC-ED00-424D-A938-BDB09FE5C841}" type="datetimeFigureOut">
              <a:rPr lang="es-MX" smtClean="0"/>
              <a:t>12/11/2020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13216289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C9B54FC-ED00-424D-A938-BDB09FE5C841}" type="datetimeFigureOut">
              <a:rPr lang="es-MX" smtClean="0"/>
              <a:t>12/11/2020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6478695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B54FC-ED00-424D-A938-BDB09FE5C841}" type="datetimeFigureOut">
              <a:rPr lang="es-MX" smtClean="0"/>
              <a:t>12/11/2020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22065273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C9B54FC-ED00-424D-A938-BDB09FE5C841}" type="datetimeFigureOut">
              <a:rPr lang="es-MX" smtClean="0"/>
              <a:t>12/11/2020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13079318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C9B54FC-ED00-424D-A938-BDB09FE5C841}" type="datetimeFigureOut">
              <a:rPr lang="es-MX" smtClean="0"/>
              <a:t>12/11/2020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94A5E97-3578-4119-A5FA-CF2CA23A39B9}" type="slidenum">
              <a:rPr lang="es-MX" smtClean="0"/>
              <a:t>‹Nº›</a:t>
            </a:fld>
            <a:endParaRPr lang="es-MX"/>
          </a:p>
        </p:txBody>
      </p:sp>
    </p:spTree>
    <p:extLst>
      <p:ext uri="{BB962C8B-B14F-4D97-AF65-F5344CB8AC3E}">
        <p14:creationId xmlns:p14="http://schemas.microsoft.com/office/powerpoint/2010/main" val="6772030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B54FC-ED00-424D-A938-BDB09FE5C841}" type="datetimeFigureOut">
              <a:rPr lang="es-MX" smtClean="0"/>
              <a:t>12/11/2020</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A5E97-3578-4119-A5FA-CF2CA23A39B9}" type="slidenum">
              <a:rPr lang="es-MX" smtClean="0"/>
              <a:t>‹Nº›</a:t>
            </a:fld>
            <a:endParaRPr lang="es-MX"/>
          </a:p>
        </p:txBody>
      </p:sp>
    </p:spTree>
    <p:extLst>
      <p:ext uri="{BB962C8B-B14F-4D97-AF65-F5344CB8AC3E}">
        <p14:creationId xmlns:p14="http://schemas.microsoft.com/office/powerpoint/2010/main" val="41450856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slide" Target="slide77.xml"/><Relationship Id="rId21" Type="http://schemas.openxmlformats.org/officeDocument/2006/relationships/image" Target="../media/image10.png"/><Relationship Id="rId42" Type="http://schemas.openxmlformats.org/officeDocument/2006/relationships/slide" Target="slide60.xml"/><Relationship Id="rId63" Type="http://schemas.openxmlformats.org/officeDocument/2006/relationships/slide" Target="slide70.xml"/><Relationship Id="rId84" Type="http://schemas.openxmlformats.org/officeDocument/2006/relationships/image" Target="../media/image42.png"/><Relationship Id="rId138" Type="http://schemas.openxmlformats.org/officeDocument/2006/relationships/image" Target="../media/image69.png"/><Relationship Id="rId159" Type="http://schemas.openxmlformats.org/officeDocument/2006/relationships/image" Target="../media/image80.png"/><Relationship Id="rId170" Type="http://schemas.openxmlformats.org/officeDocument/2006/relationships/image" Target="../media/image86.png"/><Relationship Id="rId191" Type="http://schemas.openxmlformats.org/officeDocument/2006/relationships/image" Target="../media/image97.png"/><Relationship Id="rId107" Type="http://schemas.openxmlformats.org/officeDocument/2006/relationships/slide" Target="slide21.xml"/><Relationship Id="rId11" Type="http://schemas.openxmlformats.org/officeDocument/2006/relationships/image" Target="../media/image5.png"/><Relationship Id="rId32" Type="http://schemas.openxmlformats.org/officeDocument/2006/relationships/slide" Target="slide53.xml"/><Relationship Id="rId53" Type="http://schemas.openxmlformats.org/officeDocument/2006/relationships/image" Target="../media/image26.png"/><Relationship Id="rId74" Type="http://schemas.openxmlformats.org/officeDocument/2006/relationships/image" Target="../media/image37.png"/><Relationship Id="rId128" Type="http://schemas.openxmlformats.org/officeDocument/2006/relationships/image" Target="../media/image64.png"/><Relationship Id="rId149" Type="http://schemas.openxmlformats.org/officeDocument/2006/relationships/image" Target="../media/image75.png"/><Relationship Id="rId5" Type="http://schemas.openxmlformats.org/officeDocument/2006/relationships/image" Target="../media/image2.png"/><Relationship Id="rId95" Type="http://schemas.openxmlformats.org/officeDocument/2006/relationships/image" Target="../media/image47.png"/><Relationship Id="rId160" Type="http://schemas.openxmlformats.org/officeDocument/2006/relationships/slide" Target="slide15.xml"/><Relationship Id="rId181" Type="http://schemas.openxmlformats.org/officeDocument/2006/relationships/image" Target="../media/image92.png"/><Relationship Id="rId22" Type="http://schemas.openxmlformats.org/officeDocument/2006/relationships/slide" Target="slide50.xml"/><Relationship Id="rId43" Type="http://schemas.openxmlformats.org/officeDocument/2006/relationships/image" Target="../media/image21.png"/><Relationship Id="rId64" Type="http://schemas.openxmlformats.org/officeDocument/2006/relationships/image" Target="../media/image32.png"/><Relationship Id="rId118" Type="http://schemas.openxmlformats.org/officeDocument/2006/relationships/image" Target="../media/image59.png"/><Relationship Id="rId139" Type="http://schemas.openxmlformats.org/officeDocument/2006/relationships/slide" Target="slide84.xml"/><Relationship Id="rId85" Type="http://schemas.openxmlformats.org/officeDocument/2006/relationships/slide" Target="slide11.xml"/><Relationship Id="rId150" Type="http://schemas.openxmlformats.org/officeDocument/2006/relationships/slide" Target="slide92.xml"/><Relationship Id="rId171" Type="http://schemas.openxmlformats.org/officeDocument/2006/relationships/slide" Target="slide20.xml"/><Relationship Id="rId192" Type="http://schemas.openxmlformats.org/officeDocument/2006/relationships/slide" Target="slide36.xml"/><Relationship Id="rId12" Type="http://schemas.openxmlformats.org/officeDocument/2006/relationships/slide" Target="slide71.xml"/><Relationship Id="rId33" Type="http://schemas.openxmlformats.org/officeDocument/2006/relationships/image" Target="../media/image16.png"/><Relationship Id="rId108" Type="http://schemas.openxmlformats.org/officeDocument/2006/relationships/image" Target="../media/image54.png"/><Relationship Id="rId129" Type="http://schemas.openxmlformats.org/officeDocument/2006/relationships/slide" Target="slide81.xml"/><Relationship Id="rId54" Type="http://schemas.openxmlformats.org/officeDocument/2006/relationships/image" Target="../media/image27.png"/><Relationship Id="rId75" Type="http://schemas.openxmlformats.org/officeDocument/2006/relationships/slide" Target="slide8.xml"/><Relationship Id="rId96" Type="http://schemas.openxmlformats.org/officeDocument/2006/relationships/slide" Target="slide5.xml"/><Relationship Id="rId140" Type="http://schemas.openxmlformats.org/officeDocument/2006/relationships/image" Target="../media/image70.png"/><Relationship Id="rId161" Type="http://schemas.openxmlformats.org/officeDocument/2006/relationships/image" Target="../media/image81.png"/><Relationship Id="rId182" Type="http://schemas.openxmlformats.org/officeDocument/2006/relationships/slide" Target="slide38.xml"/><Relationship Id="rId6" Type="http://schemas.openxmlformats.org/officeDocument/2006/relationships/slide" Target="slide43.xml"/><Relationship Id="rId23" Type="http://schemas.openxmlformats.org/officeDocument/2006/relationships/image" Target="../media/image11.png"/><Relationship Id="rId119" Type="http://schemas.openxmlformats.org/officeDocument/2006/relationships/slide" Target="slide78.xml"/><Relationship Id="rId44" Type="http://schemas.openxmlformats.org/officeDocument/2006/relationships/slide" Target="slide61.xml"/><Relationship Id="rId65" Type="http://schemas.openxmlformats.org/officeDocument/2006/relationships/slide" Target="slide74.xml"/><Relationship Id="rId86" Type="http://schemas.openxmlformats.org/officeDocument/2006/relationships/image" Target="../media/image43.png"/><Relationship Id="rId130" Type="http://schemas.openxmlformats.org/officeDocument/2006/relationships/image" Target="../media/image65.png"/><Relationship Id="rId151" Type="http://schemas.openxmlformats.org/officeDocument/2006/relationships/image" Target="../media/image76.png"/><Relationship Id="rId172" Type="http://schemas.openxmlformats.org/officeDocument/2006/relationships/image" Target="../media/image87.png"/><Relationship Id="rId193" Type="http://schemas.openxmlformats.org/officeDocument/2006/relationships/image" Target="../media/image98.jpeg"/><Relationship Id="rId13" Type="http://schemas.openxmlformats.org/officeDocument/2006/relationships/image" Target="../media/image6.png"/><Relationship Id="rId109" Type="http://schemas.openxmlformats.org/officeDocument/2006/relationships/slide" Target="slide80.xml"/><Relationship Id="rId34" Type="http://schemas.openxmlformats.org/officeDocument/2006/relationships/slide" Target="slide54.xml"/><Relationship Id="rId50" Type="http://schemas.openxmlformats.org/officeDocument/2006/relationships/slide" Target="slide63.xml"/><Relationship Id="rId55" Type="http://schemas.openxmlformats.org/officeDocument/2006/relationships/slide" Target="slide69.xml"/><Relationship Id="rId76" Type="http://schemas.openxmlformats.org/officeDocument/2006/relationships/image" Target="../media/image38.png"/><Relationship Id="rId97" Type="http://schemas.openxmlformats.org/officeDocument/2006/relationships/image" Target="../media/image48.png"/><Relationship Id="rId104" Type="http://schemas.openxmlformats.org/officeDocument/2006/relationships/image" Target="../media/image52.png"/><Relationship Id="rId120" Type="http://schemas.openxmlformats.org/officeDocument/2006/relationships/image" Target="../media/image60.png"/><Relationship Id="rId125" Type="http://schemas.openxmlformats.org/officeDocument/2006/relationships/hyperlink" Target="https://domains.google.com/about/" TargetMode="External"/><Relationship Id="rId141" Type="http://schemas.openxmlformats.org/officeDocument/2006/relationships/slide" Target="slide90.xml"/><Relationship Id="rId146" Type="http://schemas.openxmlformats.org/officeDocument/2006/relationships/hyperlink" Target="https://www.google.com/analytics/surveys/?utm_medium=referral-internal&amp;utm_source=google-products&amp;utm_campaign=product-cross-promo&amp;utm_content=surveys-icon" TargetMode="External"/><Relationship Id="rId167" Type="http://schemas.openxmlformats.org/officeDocument/2006/relationships/image" Target="../media/image84.png"/><Relationship Id="rId188" Type="http://schemas.openxmlformats.org/officeDocument/2006/relationships/slide" Target="slide34.xml"/><Relationship Id="rId7" Type="http://schemas.openxmlformats.org/officeDocument/2006/relationships/image" Target="../media/image3.png"/><Relationship Id="rId71" Type="http://schemas.openxmlformats.org/officeDocument/2006/relationships/slide" Target="slide56.xml"/><Relationship Id="rId92" Type="http://schemas.openxmlformats.org/officeDocument/2006/relationships/image" Target="../media/image46.png"/><Relationship Id="rId162" Type="http://schemas.openxmlformats.org/officeDocument/2006/relationships/slide" Target="slide16.xml"/><Relationship Id="rId183" Type="http://schemas.openxmlformats.org/officeDocument/2006/relationships/image" Target="../media/image93.png"/><Relationship Id="rId2" Type="http://schemas.openxmlformats.org/officeDocument/2006/relationships/slide" Target="slide41.xml"/><Relationship Id="rId29" Type="http://schemas.openxmlformats.org/officeDocument/2006/relationships/image" Target="../media/image14.png"/><Relationship Id="rId24" Type="http://schemas.openxmlformats.org/officeDocument/2006/relationships/slide" Target="slide49.xml"/><Relationship Id="rId40" Type="http://schemas.openxmlformats.org/officeDocument/2006/relationships/slide" Target="slide59.xml"/><Relationship Id="rId45" Type="http://schemas.openxmlformats.org/officeDocument/2006/relationships/image" Target="../media/image22.png"/><Relationship Id="rId66" Type="http://schemas.openxmlformats.org/officeDocument/2006/relationships/image" Target="../media/image33.png"/><Relationship Id="rId87" Type="http://schemas.openxmlformats.org/officeDocument/2006/relationships/slide" Target="slide25.xml"/><Relationship Id="rId110" Type="http://schemas.openxmlformats.org/officeDocument/2006/relationships/image" Target="../media/image55.png"/><Relationship Id="rId115" Type="http://schemas.openxmlformats.org/officeDocument/2006/relationships/hyperlink" Target="https://enterprise.google.com/chrome/" TargetMode="External"/><Relationship Id="rId131" Type="http://schemas.openxmlformats.org/officeDocument/2006/relationships/slide" Target="slide86.xml"/><Relationship Id="rId136" Type="http://schemas.openxmlformats.org/officeDocument/2006/relationships/image" Target="../media/image68.png"/><Relationship Id="rId157" Type="http://schemas.openxmlformats.org/officeDocument/2006/relationships/image" Target="../media/image79.jpeg"/><Relationship Id="rId178" Type="http://schemas.openxmlformats.org/officeDocument/2006/relationships/slide" Target="slide42.xml"/><Relationship Id="rId61" Type="http://schemas.openxmlformats.org/officeDocument/2006/relationships/slide" Target="slide66.xml"/><Relationship Id="rId82" Type="http://schemas.openxmlformats.org/officeDocument/2006/relationships/image" Target="../media/image41.png"/><Relationship Id="rId152" Type="http://schemas.openxmlformats.org/officeDocument/2006/relationships/slide" Target="slide91.xml"/><Relationship Id="rId173" Type="http://schemas.openxmlformats.org/officeDocument/2006/relationships/slide" Target="slide3.xml"/><Relationship Id="rId194" Type="http://schemas.openxmlformats.org/officeDocument/2006/relationships/slide" Target="slide37.xml"/><Relationship Id="rId19" Type="http://schemas.openxmlformats.org/officeDocument/2006/relationships/image" Target="../media/image9.png"/><Relationship Id="rId14" Type="http://schemas.openxmlformats.org/officeDocument/2006/relationships/slide" Target="slide44.xml"/><Relationship Id="rId30" Type="http://schemas.openxmlformats.org/officeDocument/2006/relationships/slide" Target="slide52.xml"/><Relationship Id="rId35" Type="http://schemas.openxmlformats.org/officeDocument/2006/relationships/image" Target="../media/image17.png"/><Relationship Id="rId56" Type="http://schemas.openxmlformats.org/officeDocument/2006/relationships/image" Target="../media/image28.png"/><Relationship Id="rId77" Type="http://schemas.openxmlformats.org/officeDocument/2006/relationships/slide" Target="slide62.xml"/><Relationship Id="rId100" Type="http://schemas.openxmlformats.org/officeDocument/2006/relationships/image" Target="../media/image50.png"/><Relationship Id="rId105" Type="http://schemas.openxmlformats.org/officeDocument/2006/relationships/slide" Target="slide75.xml"/><Relationship Id="rId126" Type="http://schemas.openxmlformats.org/officeDocument/2006/relationships/image" Target="../media/image63.png"/><Relationship Id="rId147" Type="http://schemas.openxmlformats.org/officeDocument/2006/relationships/image" Target="../media/image74.png"/><Relationship Id="rId168" Type="http://schemas.openxmlformats.org/officeDocument/2006/relationships/slide" Target="slide18.xml"/><Relationship Id="rId8" Type="http://schemas.openxmlformats.org/officeDocument/2006/relationships/slide" Target="slide12.xml"/><Relationship Id="rId51" Type="http://schemas.openxmlformats.org/officeDocument/2006/relationships/image" Target="../media/image25.png"/><Relationship Id="rId72" Type="http://schemas.openxmlformats.org/officeDocument/2006/relationships/image" Target="../media/image36.png"/><Relationship Id="rId93" Type="http://schemas.openxmlformats.org/officeDocument/2006/relationships/slide" Target="slide24.xml"/><Relationship Id="rId98" Type="http://schemas.openxmlformats.org/officeDocument/2006/relationships/image" Target="../media/image49.png"/><Relationship Id="rId121" Type="http://schemas.openxmlformats.org/officeDocument/2006/relationships/slide" Target="slide51.xml"/><Relationship Id="rId142" Type="http://schemas.openxmlformats.org/officeDocument/2006/relationships/image" Target="../media/image71.png"/><Relationship Id="rId163" Type="http://schemas.openxmlformats.org/officeDocument/2006/relationships/image" Target="../media/image82.jpeg"/><Relationship Id="rId184" Type="http://schemas.openxmlformats.org/officeDocument/2006/relationships/slide" Target="slide39.xml"/><Relationship Id="rId189" Type="http://schemas.openxmlformats.org/officeDocument/2006/relationships/image" Target="../media/image96.jpeg"/><Relationship Id="rId3" Type="http://schemas.openxmlformats.org/officeDocument/2006/relationships/image" Target="../media/image1.png"/><Relationship Id="rId25" Type="http://schemas.openxmlformats.org/officeDocument/2006/relationships/image" Target="../media/image12.png"/><Relationship Id="rId46" Type="http://schemas.openxmlformats.org/officeDocument/2006/relationships/slide" Target="slide68.xml"/><Relationship Id="rId67" Type="http://schemas.openxmlformats.org/officeDocument/2006/relationships/slide" Target="slide27.xml"/><Relationship Id="rId116" Type="http://schemas.openxmlformats.org/officeDocument/2006/relationships/image" Target="../media/image58.png"/><Relationship Id="rId137" Type="http://schemas.openxmlformats.org/officeDocument/2006/relationships/slide" Target="slide79.xml"/><Relationship Id="rId158" Type="http://schemas.openxmlformats.org/officeDocument/2006/relationships/slide" Target="slide13.xml"/><Relationship Id="rId20" Type="http://schemas.openxmlformats.org/officeDocument/2006/relationships/slide" Target="slide46.xml"/><Relationship Id="rId41" Type="http://schemas.openxmlformats.org/officeDocument/2006/relationships/image" Target="../media/image20.png"/><Relationship Id="rId62" Type="http://schemas.openxmlformats.org/officeDocument/2006/relationships/image" Target="../media/image31.png"/><Relationship Id="rId83" Type="http://schemas.openxmlformats.org/officeDocument/2006/relationships/slide" Target="slide28.xml"/><Relationship Id="rId88" Type="http://schemas.openxmlformats.org/officeDocument/2006/relationships/image" Target="../media/image44.jpeg"/><Relationship Id="rId111" Type="http://schemas.openxmlformats.org/officeDocument/2006/relationships/slide" Target="slide83.xml"/><Relationship Id="rId132" Type="http://schemas.openxmlformats.org/officeDocument/2006/relationships/image" Target="../media/image66.png"/><Relationship Id="rId153" Type="http://schemas.openxmlformats.org/officeDocument/2006/relationships/image" Target="../media/image77.png"/><Relationship Id="rId174" Type="http://schemas.openxmlformats.org/officeDocument/2006/relationships/image" Target="../media/image88.png"/><Relationship Id="rId179" Type="http://schemas.openxmlformats.org/officeDocument/2006/relationships/image" Target="../media/image91.jpeg"/><Relationship Id="rId195" Type="http://schemas.openxmlformats.org/officeDocument/2006/relationships/image" Target="../media/image99.png"/><Relationship Id="rId190" Type="http://schemas.openxmlformats.org/officeDocument/2006/relationships/slide" Target="slide35.xml"/><Relationship Id="rId15" Type="http://schemas.openxmlformats.org/officeDocument/2006/relationships/image" Target="../media/image7.png"/><Relationship Id="rId36" Type="http://schemas.openxmlformats.org/officeDocument/2006/relationships/slide" Target="slide57.xml"/><Relationship Id="rId57" Type="http://schemas.openxmlformats.org/officeDocument/2006/relationships/slide" Target="slide73.xml"/><Relationship Id="rId106" Type="http://schemas.openxmlformats.org/officeDocument/2006/relationships/image" Target="../media/image53.png"/><Relationship Id="rId127" Type="http://schemas.openxmlformats.org/officeDocument/2006/relationships/slide" Target="slide76.xml"/><Relationship Id="rId10" Type="http://schemas.openxmlformats.org/officeDocument/2006/relationships/slide" Target="slide33.xml"/><Relationship Id="rId31" Type="http://schemas.openxmlformats.org/officeDocument/2006/relationships/image" Target="../media/image15.png"/><Relationship Id="rId52" Type="http://schemas.openxmlformats.org/officeDocument/2006/relationships/slide" Target="slide64.xml"/><Relationship Id="rId73" Type="http://schemas.openxmlformats.org/officeDocument/2006/relationships/slide" Target="slide67.xml"/><Relationship Id="rId78" Type="http://schemas.openxmlformats.org/officeDocument/2006/relationships/image" Target="../media/image39.png"/><Relationship Id="rId94" Type="http://schemas.openxmlformats.org/officeDocument/2006/relationships/slide" Target="slide4.xml"/><Relationship Id="rId99" Type="http://schemas.openxmlformats.org/officeDocument/2006/relationships/slide" Target="slide82.xml"/><Relationship Id="rId101" Type="http://schemas.openxmlformats.org/officeDocument/2006/relationships/slide" Target="slide87.xml"/><Relationship Id="rId122" Type="http://schemas.openxmlformats.org/officeDocument/2006/relationships/image" Target="../media/image61.png"/><Relationship Id="rId143" Type="http://schemas.openxmlformats.org/officeDocument/2006/relationships/slide" Target="slide89.xml"/><Relationship Id="rId148" Type="http://schemas.openxmlformats.org/officeDocument/2006/relationships/hyperlink" Target="https://www.google.com/tagmanager/" TargetMode="External"/><Relationship Id="rId164" Type="http://schemas.openxmlformats.org/officeDocument/2006/relationships/slide" Target="slide17.xml"/><Relationship Id="rId169" Type="http://schemas.openxmlformats.org/officeDocument/2006/relationships/image" Target="../media/image85.png"/><Relationship Id="rId185" Type="http://schemas.openxmlformats.org/officeDocument/2006/relationships/image" Target="../media/image94.jpeg"/><Relationship Id="rId4" Type="http://schemas.openxmlformats.org/officeDocument/2006/relationships/slide" Target="slide10.xml"/><Relationship Id="rId9" Type="http://schemas.openxmlformats.org/officeDocument/2006/relationships/image" Target="../media/image4.png"/><Relationship Id="rId180" Type="http://schemas.openxmlformats.org/officeDocument/2006/relationships/slide" Target="slide26.xml"/><Relationship Id="rId26" Type="http://schemas.openxmlformats.org/officeDocument/2006/relationships/slide" Target="slide48.xml"/><Relationship Id="rId47" Type="http://schemas.openxmlformats.org/officeDocument/2006/relationships/image" Target="../media/image23.png"/><Relationship Id="rId68" Type="http://schemas.openxmlformats.org/officeDocument/2006/relationships/image" Target="../media/image34.png"/><Relationship Id="rId89" Type="http://schemas.openxmlformats.org/officeDocument/2006/relationships/slide" Target="slide23.xml"/><Relationship Id="rId112" Type="http://schemas.openxmlformats.org/officeDocument/2006/relationships/image" Target="../media/image56.png"/><Relationship Id="rId133" Type="http://schemas.openxmlformats.org/officeDocument/2006/relationships/hyperlink" Target="https://business.google.com/?service=plus&amp;hl=en&amp;ppsrc=GMBB0&amp;utm_source=gmb&amp;gmbsrc=ww-ww-et-gs-z-gmb-s-z-h~pro-z-u" TargetMode="External"/><Relationship Id="rId154" Type="http://schemas.openxmlformats.org/officeDocument/2006/relationships/slide" Target="slide93.xml"/><Relationship Id="rId175" Type="http://schemas.openxmlformats.org/officeDocument/2006/relationships/image" Target="../media/image89.png"/><Relationship Id="rId16" Type="http://schemas.openxmlformats.org/officeDocument/2006/relationships/slide" Target="slide45.xml"/><Relationship Id="rId37" Type="http://schemas.openxmlformats.org/officeDocument/2006/relationships/image" Target="../media/image18.png"/><Relationship Id="rId58" Type="http://schemas.openxmlformats.org/officeDocument/2006/relationships/image" Target="../media/image29.png"/><Relationship Id="rId79" Type="http://schemas.openxmlformats.org/officeDocument/2006/relationships/slide" Target="slide30.xml"/><Relationship Id="rId102" Type="http://schemas.openxmlformats.org/officeDocument/2006/relationships/image" Target="../media/image51.png"/><Relationship Id="rId123" Type="http://schemas.openxmlformats.org/officeDocument/2006/relationships/slide" Target="slide88.xml"/><Relationship Id="rId144" Type="http://schemas.openxmlformats.org/officeDocument/2006/relationships/image" Target="../media/image72.png"/><Relationship Id="rId90" Type="http://schemas.openxmlformats.org/officeDocument/2006/relationships/image" Target="../media/image45.png"/><Relationship Id="rId165" Type="http://schemas.openxmlformats.org/officeDocument/2006/relationships/image" Target="../media/image83.png"/><Relationship Id="rId186" Type="http://schemas.openxmlformats.org/officeDocument/2006/relationships/slide" Target="slide32.xml"/><Relationship Id="rId27" Type="http://schemas.openxmlformats.org/officeDocument/2006/relationships/image" Target="../media/image13.png"/><Relationship Id="rId48" Type="http://schemas.openxmlformats.org/officeDocument/2006/relationships/slide" Target="slide72.xml"/><Relationship Id="rId69" Type="http://schemas.openxmlformats.org/officeDocument/2006/relationships/slide" Target="slide29.xml"/><Relationship Id="rId113" Type="http://schemas.openxmlformats.org/officeDocument/2006/relationships/hyperlink" Target="https://www.google.com/retail/shopping-campaigns/" TargetMode="External"/><Relationship Id="rId134" Type="http://schemas.openxmlformats.org/officeDocument/2006/relationships/image" Target="../media/image67.png"/><Relationship Id="rId80" Type="http://schemas.openxmlformats.org/officeDocument/2006/relationships/image" Target="../media/image40.png"/><Relationship Id="rId155" Type="http://schemas.openxmlformats.org/officeDocument/2006/relationships/image" Target="../media/image78.png"/><Relationship Id="rId176" Type="http://schemas.openxmlformats.org/officeDocument/2006/relationships/slide" Target="slide22.xml"/><Relationship Id="rId17" Type="http://schemas.openxmlformats.org/officeDocument/2006/relationships/image" Target="../media/image8.png"/><Relationship Id="rId38" Type="http://schemas.openxmlformats.org/officeDocument/2006/relationships/slide" Target="slide58.xml"/><Relationship Id="rId59" Type="http://schemas.openxmlformats.org/officeDocument/2006/relationships/slide" Target="slide65.xml"/><Relationship Id="rId103" Type="http://schemas.openxmlformats.org/officeDocument/2006/relationships/hyperlink" Target="https://www.google.com/analytics/?utm_medium=referral-internal&amp;utm_source=google-products&amp;utm_campaign=product-cross-promo&amp;utm_content=analytics-icon" TargetMode="External"/><Relationship Id="rId124" Type="http://schemas.openxmlformats.org/officeDocument/2006/relationships/image" Target="../media/image62.png"/><Relationship Id="rId70" Type="http://schemas.openxmlformats.org/officeDocument/2006/relationships/image" Target="../media/image35.png"/><Relationship Id="rId91" Type="http://schemas.openxmlformats.org/officeDocument/2006/relationships/slide" Target="slide7.xml"/><Relationship Id="rId145" Type="http://schemas.openxmlformats.org/officeDocument/2006/relationships/image" Target="../media/image73.png"/><Relationship Id="rId166" Type="http://schemas.openxmlformats.org/officeDocument/2006/relationships/slide" Target="slide2.xml"/><Relationship Id="rId187" Type="http://schemas.openxmlformats.org/officeDocument/2006/relationships/image" Target="../media/image95.png"/><Relationship Id="rId1" Type="http://schemas.openxmlformats.org/officeDocument/2006/relationships/slideLayout" Target="../slideLayouts/slideLayout1.xml"/><Relationship Id="rId28" Type="http://schemas.openxmlformats.org/officeDocument/2006/relationships/slide" Target="slide55.xml"/><Relationship Id="rId49" Type="http://schemas.openxmlformats.org/officeDocument/2006/relationships/image" Target="../media/image24.png"/><Relationship Id="rId114" Type="http://schemas.openxmlformats.org/officeDocument/2006/relationships/image" Target="../media/image57.png"/><Relationship Id="rId60" Type="http://schemas.openxmlformats.org/officeDocument/2006/relationships/image" Target="../media/image30.png"/><Relationship Id="rId81" Type="http://schemas.openxmlformats.org/officeDocument/2006/relationships/slide" Target="slide31.xml"/><Relationship Id="rId135" Type="http://schemas.openxmlformats.org/officeDocument/2006/relationships/slide" Target="slide19.xml"/><Relationship Id="rId156" Type="http://schemas.openxmlformats.org/officeDocument/2006/relationships/slide" Target="slide14.xml"/><Relationship Id="rId177" Type="http://schemas.openxmlformats.org/officeDocument/2006/relationships/image" Target="../media/image90.png"/><Relationship Id="rId18" Type="http://schemas.openxmlformats.org/officeDocument/2006/relationships/slide" Target="slide47.xml"/><Relationship Id="rId39"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xml"/><Relationship Id="rId7" Type="http://schemas.openxmlformats.org/officeDocument/2006/relationships/image" Target="../media/image10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46.png"/></Relationships>
</file>

<file path=ppt/slides/_rels/slide10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hyperlink" Target="https://io.adafruit.com/" TargetMode="External"/><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1.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3" Type="http://schemas.openxmlformats.org/officeDocument/2006/relationships/diagramLayout" Target="../diagrams/layout1.xml"/><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diagramData" Target="../diagrams/data1.xml"/><Relationship Id="rId16" Type="http://schemas.openxmlformats.org/officeDocument/2006/relationships/image" Target="../media/image206.png"/><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201.png"/><Relationship Id="rId5" Type="http://schemas.openxmlformats.org/officeDocument/2006/relationships/diagramColors" Target="../diagrams/colors1.xml"/><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diagramQuickStyle" Target="../diagrams/quickStyle1.xml"/><Relationship Id="rId9" Type="http://schemas.openxmlformats.org/officeDocument/2006/relationships/image" Target="../media/image199.png"/><Relationship Id="rId14" Type="http://schemas.openxmlformats.org/officeDocument/2006/relationships/image" Target="../media/image204.png"/></Relationships>
</file>

<file path=ppt/slides/_rels/slide102.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hopping.google.com/u/0/"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80.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slide" Target="slide16.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slide" Target="slide19.xml"/><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xml"/><Relationship Id="rId4" Type="http://schemas.openxmlformats.org/officeDocument/2006/relationships/image" Target="../media/image110.jpe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xml"/><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4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image" Target="../media/image84.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24.xml"/><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slide" Target="slide25.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4.xml"/><Relationship Id="rId7" Type="http://schemas.openxmlformats.org/officeDocument/2006/relationships/image" Target="../media/image49.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88.png"/><Relationship Id="rId5" Type="http://schemas.openxmlformats.org/officeDocument/2006/relationships/slide" Target="slide5.xml"/><Relationship Id="rId10" Type="http://schemas.openxmlformats.org/officeDocument/2006/relationships/slide" Target="slide3.xml"/><Relationship Id="rId4" Type="http://schemas.openxmlformats.org/officeDocument/2006/relationships/image" Target="../media/image47.png"/><Relationship Id="rId9" Type="http://schemas.openxmlformats.org/officeDocument/2006/relationships/image" Target="../media/image100.png"/></Relationships>
</file>

<file path=ppt/slides/_rels/slide3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33.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3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3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3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1.xml"/><Relationship Id="rId7" Type="http://schemas.openxmlformats.org/officeDocument/2006/relationships/slide" Target="slide4.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88.png"/><Relationship Id="rId4" Type="http://schemas.openxmlformats.org/officeDocument/2006/relationships/image" Target="../media/image100.png"/><Relationship Id="rId9"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image" Target="../media/image100.png"/><Relationship Id="rId4" Type="http://schemas.openxmlformats.org/officeDocument/2006/relationships/slide" Target="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88.png"/><Relationship Id="rId5" Type="http://schemas.openxmlformats.org/officeDocument/2006/relationships/image" Target="../media/image47.png"/><Relationship Id="rId10" Type="http://schemas.openxmlformats.org/officeDocument/2006/relationships/slide" Target="slide3.xml"/><Relationship Id="rId4" Type="http://schemas.openxmlformats.org/officeDocument/2006/relationships/slide" Target="slide4.xml"/><Relationship Id="rId9" Type="http://schemas.openxmlformats.org/officeDocument/2006/relationships/image" Target="../media/image48.png"/></Relationships>
</file>

<file path=ppt/slides/_rels/slide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google.com/inputtools/"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ogle.co.in/edu/expeditions/"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88.png"/><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image" Target="../media/image100.png"/><Relationship Id="rId9"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oogle.com/fonts"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png"/><Relationship Id="rId7" Type="http://schemas.openxmlformats.org/officeDocument/2006/relationships/slide" Target="slide7.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8.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6.png"/><Relationship Id="rId7" Type="http://schemas.openxmlformats.org/officeDocument/2006/relationships/image" Target="../media/image151.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8.png"/><Relationship Id="rId7" Type="http://schemas.openxmlformats.org/officeDocument/2006/relationships/image" Target="../media/image10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2.png"/><Relationship Id="rId4" Type="http://schemas.openxmlformats.org/officeDocument/2006/relationships/image" Target="../media/image27.png"/><Relationship Id="rId9"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8.png"/><Relationship Id="rId7" Type="http://schemas.openxmlformats.org/officeDocument/2006/relationships/image" Target="../media/image10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2.png"/><Relationship Id="rId4" Type="http://schemas.openxmlformats.org/officeDocument/2006/relationships/image" Target="../media/image27.png"/><Relationship Id="rId9" Type="http://schemas.openxmlformats.org/officeDocument/2006/relationships/image" Target="../media/image46.png"/></Relationships>
</file>

<file path=ppt/slides/_rels/slide9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slide" Target="slide1.xml"/></Relationships>
</file>

<file path=ppt/slides/_rels/slide91.xml.rels><?xml version="1.0" encoding="UTF-8" standalone="yes"?>
<Relationships xmlns="http://schemas.openxmlformats.org/package/2006/relationships"><Relationship Id="rId8" Type="http://schemas.openxmlformats.org/officeDocument/2006/relationships/hyperlink" Target="https://flutter.dev/" TargetMode="External"/><Relationship Id="rId13" Type="http://schemas.openxmlformats.org/officeDocument/2006/relationships/hyperlink" Target="https://developers.google.com/analytics?hl=es" TargetMode="External"/><Relationship Id="rId3" Type="http://schemas.openxmlformats.org/officeDocument/2006/relationships/hyperlink" Target="https://developers.google.com/web/fundamentals/engage-and-retain/push-notifications?hl=es" TargetMode="External"/><Relationship Id="rId7" Type="http://schemas.openxmlformats.org/officeDocument/2006/relationships/image" Target="../media/image77.png"/><Relationship Id="rId12" Type="http://schemas.openxmlformats.org/officeDocument/2006/relationships/image" Target="../media/image164.png"/><Relationship Id="rId17" Type="http://schemas.openxmlformats.org/officeDocument/2006/relationships/image" Target="../media/image166.png"/><Relationship Id="rId2" Type="http://schemas.openxmlformats.org/officeDocument/2006/relationships/image" Target="../media/image161.jpeg"/><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hyperlink" Target="https://firebase.google.com/?hl=es" TargetMode="External"/><Relationship Id="rId5" Type="http://schemas.openxmlformats.org/officeDocument/2006/relationships/slide" Target="slide90.xml"/><Relationship Id="rId15" Type="http://schemas.openxmlformats.org/officeDocument/2006/relationships/slide" Target="slide95.xml"/><Relationship Id="rId10" Type="http://schemas.openxmlformats.org/officeDocument/2006/relationships/image" Target="../media/image100.png"/><Relationship Id="rId4" Type="http://schemas.openxmlformats.org/officeDocument/2006/relationships/image" Target="../media/image162.png"/><Relationship Id="rId9" Type="http://schemas.openxmlformats.org/officeDocument/2006/relationships/slide" Target="slide1.xml"/><Relationship Id="rId14" Type="http://schemas.openxmlformats.org/officeDocument/2006/relationships/image" Target="../media/image165.png"/></Relationships>
</file>

<file path=ppt/slides/_rels/slide9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slide" Target="slide53.xml"/><Relationship Id="rId18" Type="http://schemas.openxmlformats.org/officeDocument/2006/relationships/slide" Target="slide1.xml"/><Relationship Id="rId3" Type="http://schemas.openxmlformats.org/officeDocument/2006/relationships/image" Target="../media/image167.png"/><Relationship Id="rId21" Type="http://schemas.openxmlformats.org/officeDocument/2006/relationships/image" Target="../media/image173.png"/><Relationship Id="rId7" Type="http://schemas.openxmlformats.org/officeDocument/2006/relationships/image" Target="../media/image168.png"/><Relationship Id="rId12" Type="http://schemas.openxmlformats.org/officeDocument/2006/relationships/image" Target="../media/image170.png"/><Relationship Id="rId17" Type="http://schemas.openxmlformats.org/officeDocument/2006/relationships/hyperlink" Target="https://flutter.dev/" TargetMode="External"/><Relationship Id="rId2" Type="http://schemas.openxmlformats.org/officeDocument/2006/relationships/slide" Target="slide98.xml"/><Relationship Id="rId16" Type="http://schemas.openxmlformats.org/officeDocument/2006/relationships/image" Target="../media/image172.png"/><Relationship Id="rId20"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hyperlink" Target="https://developers.google.com/web?hl=es" TargetMode="External"/><Relationship Id="rId5" Type="http://schemas.openxmlformats.org/officeDocument/2006/relationships/image" Target="../media/image164.png"/><Relationship Id="rId15" Type="http://schemas.openxmlformats.org/officeDocument/2006/relationships/slide" Target="slide3.xml"/><Relationship Id="rId10" Type="http://schemas.openxmlformats.org/officeDocument/2006/relationships/image" Target="../media/image169.png"/><Relationship Id="rId19" Type="http://schemas.openxmlformats.org/officeDocument/2006/relationships/image" Target="../media/image100.png"/><Relationship Id="rId4" Type="http://schemas.openxmlformats.org/officeDocument/2006/relationships/slide" Target="slide99.xml"/><Relationship Id="rId9" Type="http://schemas.openxmlformats.org/officeDocument/2006/relationships/slide" Target="slide58.xml"/><Relationship Id="rId14" Type="http://schemas.openxmlformats.org/officeDocument/2006/relationships/image" Target="../media/image171.png"/></Relationships>
</file>

<file path=ppt/slides/_rels/slide9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74.png"/><Relationship Id="rId7" Type="http://schemas.openxmlformats.org/officeDocument/2006/relationships/image" Target="../media/image166.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image" Target="../media/image78.png"/><Relationship Id="rId5" Type="http://schemas.openxmlformats.org/officeDocument/2006/relationships/image" Target="../media/image175.png"/><Relationship Id="rId10" Type="http://schemas.openxmlformats.org/officeDocument/2006/relationships/slide" Target="slide93.xml"/><Relationship Id="rId4" Type="http://schemas.openxmlformats.org/officeDocument/2006/relationships/slide" Target="slide82.xml"/><Relationship Id="rId9"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xml"/><Relationship Id="rId4" Type="http://schemas.openxmlformats.org/officeDocument/2006/relationships/image" Target="../media/image178.jpeg"/></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developers.google.com/analytics?hl=e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Casa conectada icono">
            <a:hlinkClick r:id="rId2" action="ppaction://hlinksldjump"/>
            <a:extLst>
              <a:ext uri="{FF2B5EF4-FFF2-40B4-BE49-F238E27FC236}">
                <a16:creationId xmlns:a16="http://schemas.microsoft.com/office/drawing/2014/main" id="{630BA323-9E4E-4C6C-97F6-1E6DE0623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29" y="264392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Formularios icono">
            <a:hlinkClick r:id="rId4" action="ppaction://hlinksldjump"/>
            <a:extLst>
              <a:ext uri="{FF2B5EF4-FFF2-40B4-BE49-F238E27FC236}">
                <a16:creationId xmlns:a16="http://schemas.microsoft.com/office/drawing/2014/main" id="{B2984C63-4DD2-43AD-83D8-40E38AA70C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826" y="263846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Fotos icono">
            <a:hlinkClick r:id="rId6" action="ppaction://hlinksldjump"/>
            <a:extLst>
              <a:ext uri="{FF2B5EF4-FFF2-40B4-BE49-F238E27FC236}">
                <a16:creationId xmlns:a16="http://schemas.microsoft.com/office/drawing/2014/main" id="{F2543EB3-B6C6-4FC7-95CE-C753375989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121" b="18103"/>
          <a:stretch/>
        </p:blipFill>
        <p:spPr bwMode="auto">
          <a:xfrm>
            <a:off x="1865002" y="2545696"/>
            <a:ext cx="573051" cy="4422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ertas de Google icono">
            <a:hlinkClick r:id="rId8" action="ppaction://hlinksldjump"/>
            <a:extLst>
              <a:ext uri="{FF2B5EF4-FFF2-40B4-BE49-F238E27FC236}">
                <a16:creationId xmlns:a16="http://schemas.microsoft.com/office/drawing/2014/main" id="{357DC146-7ED2-476D-8C6E-B9B8C0724B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0517" y="45513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rocha Virtual icono">
            <a:hlinkClick r:id="rId10" action="ppaction://hlinksldjump"/>
            <a:extLst>
              <a:ext uri="{FF2B5EF4-FFF2-40B4-BE49-F238E27FC236}">
                <a16:creationId xmlns:a16="http://schemas.microsoft.com/office/drawing/2014/main" id="{4D6B29A6-9B96-4AC7-A412-C75B96722E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4242" y="157218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ardboard icono">
            <a:hlinkClick r:id="rId12" action="ppaction://hlinksldjump"/>
            <a:extLst>
              <a:ext uri="{FF2B5EF4-FFF2-40B4-BE49-F238E27FC236}">
                <a16:creationId xmlns:a16="http://schemas.microsoft.com/office/drawing/2014/main" id="{DA592BF3-4E2E-4987-A7BB-EBAF1F8FFA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4582" y="5480449"/>
            <a:ext cx="278594" cy="27859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Gboard icono">
            <a:hlinkClick r:id="rId14" action="ppaction://hlinksldjump"/>
            <a:extLst>
              <a:ext uri="{FF2B5EF4-FFF2-40B4-BE49-F238E27FC236}">
                <a16:creationId xmlns:a16="http://schemas.microsoft.com/office/drawing/2014/main" id="{9DE0C3D0-31E6-47F2-9CA0-3A9C938BF6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961" y="3175218"/>
            <a:ext cx="326420" cy="32642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Gmail icono">
            <a:hlinkClick r:id="rId16" action="ppaction://hlinksldjump"/>
            <a:extLst>
              <a:ext uri="{FF2B5EF4-FFF2-40B4-BE49-F238E27FC236}">
                <a16:creationId xmlns:a16="http://schemas.microsoft.com/office/drawing/2014/main" id="{035B426F-B311-43C2-9C8E-044EF66137C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999" y="317521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Google Cast icono">
            <a:hlinkClick r:id="rId18" action="ppaction://hlinksldjump"/>
            <a:extLst>
              <a:ext uri="{FF2B5EF4-FFF2-40B4-BE49-F238E27FC236}">
                <a16:creationId xmlns:a16="http://schemas.microsoft.com/office/drawing/2014/main" id="{498644AA-157D-49F7-BE33-A61DEB155A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860" y="3213954"/>
            <a:ext cx="360000" cy="308012"/>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Google Chat icono">
            <a:hlinkClick r:id="rId20" action="ppaction://hlinksldjump"/>
            <a:extLst>
              <a:ext uri="{FF2B5EF4-FFF2-40B4-BE49-F238E27FC236}">
                <a16:creationId xmlns:a16="http://schemas.microsoft.com/office/drawing/2014/main" id="{42C79D76-60E5-4EAC-89B9-554FE4A068B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5923" y="317521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Google Cloud Print icono">
            <a:hlinkClick r:id="rId22" action="ppaction://hlinksldjump"/>
            <a:extLst>
              <a:ext uri="{FF2B5EF4-FFF2-40B4-BE49-F238E27FC236}">
                <a16:creationId xmlns:a16="http://schemas.microsoft.com/office/drawing/2014/main" id="{2B97A078-3247-4087-BC0B-F2C58C6F8CC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4429" y="37139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Google Duo icono">
            <a:hlinkClick r:id="rId24" action="ppaction://hlinksldjump"/>
            <a:extLst>
              <a:ext uri="{FF2B5EF4-FFF2-40B4-BE49-F238E27FC236}">
                <a16:creationId xmlns:a16="http://schemas.microsoft.com/office/drawing/2014/main" id="{77ACA178-D253-4090-8215-43D225092D2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74686" y="317559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Google Express icono">
            <a:hlinkClick r:id="rId26" action="ppaction://hlinksldjump"/>
            <a:extLst>
              <a:ext uri="{FF2B5EF4-FFF2-40B4-BE49-F238E27FC236}">
                <a16:creationId xmlns:a16="http://schemas.microsoft.com/office/drawing/2014/main" id="{DC35FB1B-7896-488A-902F-6B2D3AE9159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04314" y="3173816"/>
            <a:ext cx="307672"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Herramientas de introducción de texto de Google icono">
            <a:hlinkClick r:id="rId28" action="ppaction://hlinksldjump"/>
            <a:extLst>
              <a:ext uri="{FF2B5EF4-FFF2-40B4-BE49-F238E27FC236}">
                <a16:creationId xmlns:a16="http://schemas.microsoft.com/office/drawing/2014/main" id="{7263D251-CD8F-4916-AA20-F4587BF4274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05556" y="3717898"/>
            <a:ext cx="293177"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Keep icono">
            <a:hlinkClick r:id="rId30" action="ppaction://hlinksldjump"/>
            <a:extLst>
              <a:ext uri="{FF2B5EF4-FFF2-40B4-BE49-F238E27FC236}">
                <a16:creationId xmlns:a16="http://schemas.microsoft.com/office/drawing/2014/main" id="{A1AFA65B-FF31-4902-8DC3-89235207E3E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2857" y="3738663"/>
            <a:ext cx="343880" cy="34388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Maps icono">
            <a:hlinkClick r:id="rId32" action="ppaction://hlinksldjump"/>
            <a:extLst>
              <a:ext uri="{FF2B5EF4-FFF2-40B4-BE49-F238E27FC236}">
                <a16:creationId xmlns:a16="http://schemas.microsoft.com/office/drawing/2014/main" id="{F756DAF0-437C-4726-8967-7C6A93648FA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96243" y="3713986"/>
            <a:ext cx="252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Mensajes icono">
            <a:hlinkClick r:id="rId34" action="ppaction://hlinksldjump"/>
            <a:extLst>
              <a:ext uri="{FF2B5EF4-FFF2-40B4-BE49-F238E27FC236}">
                <a16:creationId xmlns:a16="http://schemas.microsoft.com/office/drawing/2014/main" id="{B37E0C01-FCBD-4E15-9186-68ECF0047B2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36826" y="37139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adémico icono">
            <a:hlinkClick r:id="rId36" action="ppaction://hlinksldjump"/>
            <a:extLst>
              <a:ext uri="{FF2B5EF4-FFF2-40B4-BE49-F238E27FC236}">
                <a16:creationId xmlns:a16="http://schemas.microsoft.com/office/drawing/2014/main" id="{7BB3106A-E52C-4D9C-9B02-16DED5FFF02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10036" y="427293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droid icono">
            <a:hlinkClick r:id="rId38" action="ppaction://hlinksldjump"/>
            <a:extLst>
              <a:ext uri="{FF2B5EF4-FFF2-40B4-BE49-F238E27FC236}">
                <a16:creationId xmlns:a16="http://schemas.microsoft.com/office/drawing/2014/main" id="{F4565A9C-8452-4B62-A247-C9D56297916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65463" y="425514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hrome Web Store icono">
            <a:hlinkClick r:id="rId40" action="ppaction://hlinksldjump"/>
            <a:extLst>
              <a:ext uri="{FF2B5EF4-FFF2-40B4-BE49-F238E27FC236}">
                <a16:creationId xmlns:a16="http://schemas.microsoft.com/office/drawing/2014/main" id="{AE60D4CE-46AE-462E-88D6-2A0DA9F98073}"/>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384758" y="425514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Chromebook icono">
            <a:hlinkClick r:id="rId42" action="ppaction://hlinksldjump"/>
            <a:extLst>
              <a:ext uri="{FF2B5EF4-FFF2-40B4-BE49-F238E27FC236}">
                <a16:creationId xmlns:a16="http://schemas.microsoft.com/office/drawing/2014/main" id="{56E053F6-5DE8-45FE-AF17-899AB739C6D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879324" y="425514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Google Fi icono">
            <a:hlinkClick r:id="rId44" action="ppaction://hlinksldjump"/>
            <a:extLst>
              <a:ext uri="{FF2B5EF4-FFF2-40B4-BE49-F238E27FC236}">
                <a16:creationId xmlns:a16="http://schemas.microsoft.com/office/drawing/2014/main" id="{D4AF8898-55C1-40F5-9B69-79155DF995B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59662" y="4263067"/>
            <a:ext cx="360000" cy="314585"/>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Google Fit icono">
            <a:hlinkClick r:id="rId46" action="ppaction://hlinksldjump"/>
            <a:extLst>
              <a:ext uri="{FF2B5EF4-FFF2-40B4-BE49-F238E27FC236}">
                <a16:creationId xmlns:a16="http://schemas.microsoft.com/office/drawing/2014/main" id="{75EE54B1-41D6-4D12-ACE1-3EDA271D6A6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014107" y="483271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hromecast icono">
            <a:hlinkClick r:id="rId48" action="ppaction://hlinksldjump"/>
            <a:extLst>
              <a:ext uri="{FF2B5EF4-FFF2-40B4-BE49-F238E27FC236}">
                <a16:creationId xmlns:a16="http://schemas.microsoft.com/office/drawing/2014/main" id="{2E042FBE-AAF5-4680-967F-078C9BBCC0EC}"/>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07766" y="598313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Contactos icono">
            <a:hlinkClick r:id="rId50" action="ppaction://hlinksldjump"/>
            <a:extLst>
              <a:ext uri="{FF2B5EF4-FFF2-40B4-BE49-F238E27FC236}">
                <a16:creationId xmlns:a16="http://schemas.microsoft.com/office/drawing/2014/main" id="{76C9FA0D-2F0F-4DBC-A37A-D99710148A63}"/>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07902" y="483892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Dibujos icono">
            <a:hlinkClick r:id="rId52" action="ppaction://hlinksldjump"/>
            <a:extLst>
              <a:ext uri="{FF2B5EF4-FFF2-40B4-BE49-F238E27FC236}">
                <a16:creationId xmlns:a16="http://schemas.microsoft.com/office/drawing/2014/main" id="{AD3A125E-103C-4765-A777-A29C28E6A4D9}"/>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95135" y="483271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Documentos icono">
            <a:hlinkClick r:id="" action="ppaction://noaction"/>
            <a:extLst>
              <a:ext uri="{FF2B5EF4-FFF2-40B4-BE49-F238E27FC236}">
                <a16:creationId xmlns:a16="http://schemas.microsoft.com/office/drawing/2014/main" id="{A9B8205A-4216-42F1-8F2F-0A6060B1E720}"/>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35190" y="5460596"/>
            <a:ext cx="327541"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rive icono">
            <a:hlinkClick r:id="rId55" action="ppaction://hlinksldjump"/>
            <a:extLst>
              <a:ext uri="{FF2B5EF4-FFF2-40B4-BE49-F238E27FC236}">
                <a16:creationId xmlns:a16="http://schemas.microsoft.com/office/drawing/2014/main" id="{EE757764-ABA4-4ABE-850C-4A692C506964}"/>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11762" y="546059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Earth icono">
            <a:hlinkClick r:id="rId57" action="ppaction://hlinksldjump"/>
            <a:extLst>
              <a:ext uri="{FF2B5EF4-FFF2-40B4-BE49-F238E27FC236}">
                <a16:creationId xmlns:a16="http://schemas.microsoft.com/office/drawing/2014/main" id="{B296A7C9-FDEE-40E1-A4D6-9780856BD52C}"/>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95135" y="598007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Google Fonts icono">
            <a:hlinkClick r:id="rId59" action="ppaction://hlinksldjump"/>
            <a:extLst>
              <a:ext uri="{FF2B5EF4-FFF2-40B4-BE49-F238E27FC236}">
                <a16:creationId xmlns:a16="http://schemas.microsoft.com/office/drawing/2014/main" id="{027BDC92-2E0C-4C23-9048-D41D0B25F87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281630" y="4868340"/>
            <a:ext cx="354534" cy="354534"/>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Google Meet icono">
            <a:hlinkClick r:id="rId61" action="ppaction://hlinksldjump"/>
            <a:extLst>
              <a:ext uri="{FF2B5EF4-FFF2-40B4-BE49-F238E27FC236}">
                <a16:creationId xmlns:a16="http://schemas.microsoft.com/office/drawing/2014/main" id="{8DA5E0A5-7F52-4353-AF00-78C5C4CA9626}"/>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928038" y="486287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Google One icono">
            <a:hlinkClick r:id="rId63" action="ppaction://hlinksldjump"/>
            <a:extLst>
              <a:ext uri="{FF2B5EF4-FFF2-40B4-BE49-F238E27FC236}">
                <a16:creationId xmlns:a16="http://schemas.microsoft.com/office/drawing/2014/main" id="{E44FE879-67B0-46D0-A780-F675B207DD42}"/>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281630" y="5430294"/>
            <a:ext cx="354534" cy="354534"/>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Google Pay icono">
            <a:hlinkClick r:id="rId65" action="ppaction://hlinksldjump"/>
            <a:extLst>
              <a:ext uri="{FF2B5EF4-FFF2-40B4-BE49-F238E27FC236}">
                <a16:creationId xmlns:a16="http://schemas.microsoft.com/office/drawing/2014/main" id="{89DD1204-2DEB-47AB-9671-9E0B9CBA7E96}"/>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868038" y="5986782"/>
            <a:ext cx="42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Google Play icono">
            <a:hlinkClick r:id="rId67" action="ppaction://hlinksldjump"/>
            <a:extLst>
              <a:ext uri="{FF2B5EF4-FFF2-40B4-BE49-F238E27FC236}">
                <a16:creationId xmlns:a16="http://schemas.microsoft.com/office/drawing/2014/main" id="{127FEA7D-0FA0-48FE-8919-5B6D1EE71E2D}"/>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868397" y="543029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Google Play Books icono">
            <a:hlinkClick r:id="rId69" action="ppaction://hlinksldjump"/>
            <a:extLst>
              <a:ext uri="{FF2B5EF4-FFF2-40B4-BE49-F238E27FC236}">
                <a16:creationId xmlns:a16="http://schemas.microsoft.com/office/drawing/2014/main" id="{AF37D133-ED53-41A3-A201-D1598DDA92FF}"/>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281630" y="598678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Expediciones de Google icono">
            <a:hlinkClick r:id="rId71" action="ppaction://hlinksldjump"/>
            <a:extLst>
              <a:ext uri="{FF2B5EF4-FFF2-40B4-BE49-F238E27FC236}">
                <a16:creationId xmlns:a16="http://schemas.microsoft.com/office/drawing/2014/main" id="{B837B01E-F193-4089-B340-C23DB9EE121D}"/>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965738" y="370529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Finance icono">
            <a:hlinkClick r:id="rId73" action="ppaction://hlinksldjump"/>
            <a:extLst>
              <a:ext uri="{FF2B5EF4-FFF2-40B4-BE49-F238E27FC236}">
                <a16:creationId xmlns:a16="http://schemas.microsoft.com/office/drawing/2014/main" id="{ECCC38FA-25AB-49E0-8484-CD50DD1A0604}"/>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2478715" y="484256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9" descr="Presentaciones icono">
            <a:hlinkClick r:id="rId75" action="ppaction://hlinksldjump"/>
            <a:extLst>
              <a:ext uri="{FF2B5EF4-FFF2-40B4-BE49-F238E27FC236}">
                <a16:creationId xmlns:a16="http://schemas.microsoft.com/office/drawing/2014/main" id="{09CD43A4-3708-4D11-999E-9452B2F9F3B5}"/>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365878" y="5924644"/>
            <a:ext cx="443129"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descr="Voice icono">
            <a:hlinkClick r:id="rId77" action="ppaction://hlinksldjump"/>
            <a:extLst>
              <a:ext uri="{FF2B5EF4-FFF2-40B4-BE49-F238E27FC236}">
                <a16:creationId xmlns:a16="http://schemas.microsoft.com/office/drawing/2014/main" id="{8695702B-9F4E-4F6F-8806-C310D0CEE36E}"/>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2998813" y="431069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Google Play Juegos icono">
            <a:hlinkClick r:id="rId79" action="ppaction://hlinksldjump"/>
            <a:extLst>
              <a:ext uri="{FF2B5EF4-FFF2-40B4-BE49-F238E27FC236}">
                <a16:creationId xmlns:a16="http://schemas.microsoft.com/office/drawing/2014/main" id="{48B5E2D8-CE15-4BC4-8A41-1DD0FF358DAA}"/>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060794" y="208024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Google Play Música icono">
            <a:hlinkClick r:id="rId81" action="ppaction://hlinksldjump"/>
            <a:extLst>
              <a:ext uri="{FF2B5EF4-FFF2-40B4-BE49-F238E27FC236}">
                <a16:creationId xmlns:a16="http://schemas.microsoft.com/office/drawing/2014/main" id="{4FEDDF20-46D7-4ACC-848D-C3A35F16A97A}"/>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2514491" y="20829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Google Play Películas icono">
            <a:hlinkClick r:id="rId83" action="ppaction://hlinksldjump"/>
            <a:extLst>
              <a:ext uri="{FF2B5EF4-FFF2-40B4-BE49-F238E27FC236}">
                <a16:creationId xmlns:a16="http://schemas.microsoft.com/office/drawing/2014/main" id="{074126A1-9CB1-44F4-8E9C-F3213135DB74}"/>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060941" y="152610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Google Shopping icono">
            <a:hlinkClick r:id="rId85" action="ppaction://hlinksldjump"/>
            <a:extLst>
              <a:ext uri="{FF2B5EF4-FFF2-40B4-BE49-F238E27FC236}">
                <a16:creationId xmlns:a16="http://schemas.microsoft.com/office/drawing/2014/main" id="{B67AF1BB-E50A-4F01-AACF-08A782273572}"/>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016604" y="534638"/>
            <a:ext cx="286452" cy="286452"/>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Google Store icono">
            <a:hlinkClick r:id="rId87" action="ppaction://hlinksldjump"/>
            <a:extLst>
              <a:ext uri="{FF2B5EF4-FFF2-40B4-BE49-F238E27FC236}">
                <a16:creationId xmlns:a16="http://schemas.microsoft.com/office/drawing/2014/main" id="{FADC77A3-356D-4FE2-A5DB-FC81973C106B}"/>
              </a:ext>
            </a:extLst>
          </p:cNvPr>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1937686" y="152850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Google Vuelos icono">
            <a:hlinkClick r:id="rId89" action="ppaction://hlinksldjump"/>
            <a:extLst>
              <a:ext uri="{FF2B5EF4-FFF2-40B4-BE49-F238E27FC236}">
                <a16:creationId xmlns:a16="http://schemas.microsoft.com/office/drawing/2014/main" id="{DE5CD5B7-77F4-4747-BDC0-1F25AC89239A}"/>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897091" y="152592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Hojas de cálculo icono">
            <a:hlinkClick r:id="rId91" action="ppaction://hlinksldjump"/>
            <a:extLst>
              <a:ext uri="{FF2B5EF4-FFF2-40B4-BE49-F238E27FC236}">
                <a16:creationId xmlns:a16="http://schemas.microsoft.com/office/drawing/2014/main" id="{2A64DD92-8508-46D2-8E0A-0D20AE755A46}"/>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2518513" y="52562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descr="Pixel icono">
            <a:hlinkClick r:id="rId93" action="ppaction://hlinksldjump"/>
            <a:extLst>
              <a:ext uri="{FF2B5EF4-FFF2-40B4-BE49-F238E27FC236}">
                <a16:creationId xmlns:a16="http://schemas.microsoft.com/office/drawing/2014/main" id="{8B46A698-17DE-4CD7-8D34-C113190C4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967" y="152588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86" descr="YouTube Kids icono">
            <a:hlinkClick r:id="rId94" action="ppaction://hlinksldjump"/>
            <a:extLst>
              <a:ext uri="{FF2B5EF4-FFF2-40B4-BE49-F238E27FC236}">
                <a16:creationId xmlns:a16="http://schemas.microsoft.com/office/drawing/2014/main" id="{9E397766-0F10-4A79-88C8-B52129FC6C60}"/>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793861" y="47657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87" descr="YouTube Music icono">
            <a:hlinkClick r:id="rId96" action="ppaction://hlinksldjump"/>
            <a:extLst>
              <a:ext uri="{FF2B5EF4-FFF2-40B4-BE49-F238E27FC236}">
                <a16:creationId xmlns:a16="http://schemas.microsoft.com/office/drawing/2014/main" id="{6089A173-8897-4693-826C-ED696D8F820B}"/>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1430968" y="451089"/>
            <a:ext cx="412166" cy="412166"/>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descr="YouTube TV icono">
            <a:extLst>
              <a:ext uri="{FF2B5EF4-FFF2-40B4-BE49-F238E27FC236}">
                <a16:creationId xmlns:a16="http://schemas.microsoft.com/office/drawing/2014/main" id="{253379A3-5F23-4D9F-AE70-BC9934417E79}"/>
              </a:ext>
            </a:extLst>
          </p:cNvPr>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1928236" y="471493"/>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Conector: curvado 64">
            <a:extLst>
              <a:ext uri="{FF2B5EF4-FFF2-40B4-BE49-F238E27FC236}">
                <a16:creationId xmlns:a16="http://schemas.microsoft.com/office/drawing/2014/main" id="{A6F4B6D5-A7FD-4DEB-8E1C-68ADA62927B3}"/>
              </a:ext>
            </a:extLst>
          </p:cNvPr>
          <p:cNvCxnSpPr>
            <a:cxnSpLocks/>
            <a:stCxn id="5" idx="1"/>
            <a:endCxn id="72" idx="3"/>
          </p:cNvCxnSpPr>
          <p:nvPr/>
        </p:nvCxnSpPr>
        <p:spPr>
          <a:xfrm rot="10800000">
            <a:off x="4644597" y="2794661"/>
            <a:ext cx="198146" cy="899756"/>
          </a:xfrm>
          <a:prstGeom prst="curvedConnector3">
            <a:avLst>
              <a:gd name="adj1" fmla="val 50000"/>
            </a:avLst>
          </a:prstGeom>
          <a:ln>
            <a:solidFill>
              <a:srgbClr val="3780FF"/>
            </a:solidFill>
            <a:tailEnd type="triangle"/>
          </a:ln>
        </p:spPr>
        <p:style>
          <a:lnRef idx="3">
            <a:schemeClr val="accent6"/>
          </a:lnRef>
          <a:fillRef idx="0">
            <a:schemeClr val="accent6"/>
          </a:fillRef>
          <a:effectRef idx="2">
            <a:schemeClr val="accent6"/>
          </a:effectRef>
          <a:fontRef idx="minor">
            <a:schemeClr val="tx1"/>
          </a:fontRef>
        </p:style>
      </p:cxnSp>
      <p:sp>
        <p:nvSpPr>
          <p:cNvPr id="13" name="CuadroTexto 12">
            <a:extLst>
              <a:ext uri="{FF2B5EF4-FFF2-40B4-BE49-F238E27FC236}">
                <a16:creationId xmlns:a16="http://schemas.microsoft.com/office/drawing/2014/main" id="{2FA981F1-1A81-4062-8529-9F8ED598EF3D}"/>
              </a:ext>
            </a:extLst>
          </p:cNvPr>
          <p:cNvSpPr txBox="1"/>
          <p:nvPr/>
        </p:nvSpPr>
        <p:spPr>
          <a:xfrm>
            <a:off x="7364913" y="1522349"/>
            <a:ext cx="2194088" cy="523220"/>
          </a:xfrm>
          <a:prstGeom prst="rect">
            <a:avLst/>
          </a:prstGeom>
          <a:noFill/>
        </p:spPr>
        <p:txBody>
          <a:bodyPr wrap="square" rtlCol="0">
            <a:spAutoFit/>
          </a:bodyPr>
          <a:lstStyle/>
          <a:p>
            <a:pPr algn="ctr"/>
            <a:r>
              <a:rPr lang="es-MX" sz="2800" i="1">
                <a:solidFill>
                  <a:srgbClr val="FA3913"/>
                </a:solidFill>
                <a:effectLst/>
                <a:latin typeface="Cavolini" panose="020B0502040204020203" pitchFamily="66" charset="0"/>
                <a:cs typeface="Cavolini" panose="020B0502040204020203" pitchFamily="66" charset="0"/>
              </a:rPr>
              <a:t>Empresas</a:t>
            </a:r>
            <a:endParaRPr lang="es-MX" sz="2800" i="1">
              <a:solidFill>
                <a:srgbClr val="FA3913"/>
              </a:solidFill>
              <a:latin typeface="Cavolini" panose="020B0502040204020203" pitchFamily="66" charset="0"/>
              <a:cs typeface="Cavolini" panose="020B0502040204020203" pitchFamily="66" charset="0"/>
            </a:endParaRPr>
          </a:p>
        </p:txBody>
      </p:sp>
      <p:pic>
        <p:nvPicPr>
          <p:cNvPr id="1114" name="Picture 90" descr="AdMob icono">
            <a:hlinkClick r:id="rId99" action="ppaction://hlinksldjump"/>
            <a:extLst>
              <a:ext uri="{FF2B5EF4-FFF2-40B4-BE49-F238E27FC236}">
                <a16:creationId xmlns:a16="http://schemas.microsoft.com/office/drawing/2014/main" id="{69F80540-FAB9-4247-B2F9-DE08C0F1DD4C}"/>
              </a:ext>
            </a:extLst>
          </p:cNvPr>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9510318" y="25325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91" descr="AdSense icono">
            <a:hlinkClick r:id="rId101" action="ppaction://hlinksldjump"/>
            <a:extLst>
              <a:ext uri="{FF2B5EF4-FFF2-40B4-BE49-F238E27FC236}">
                <a16:creationId xmlns:a16="http://schemas.microsoft.com/office/drawing/2014/main" id="{0F8549D0-CBBF-4DC5-82F7-71082DD5D80E}"/>
              </a:ext>
            </a:extLst>
          </p:cNvPr>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9510318" y="299962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descr="Analytics icono">
            <a:hlinkClick r:id="rId103"/>
            <a:extLst>
              <a:ext uri="{FF2B5EF4-FFF2-40B4-BE49-F238E27FC236}">
                <a16:creationId xmlns:a16="http://schemas.microsoft.com/office/drawing/2014/main" id="{D5735B1A-747E-4651-A65E-F66193DC6070}"/>
              </a:ext>
            </a:extLst>
          </p:cNvPr>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9510318" y="342190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93" descr="Android icono">
            <a:hlinkClick r:id="rId38" action="ppaction://hlinksldjump"/>
            <a:extLst>
              <a:ext uri="{FF2B5EF4-FFF2-40B4-BE49-F238E27FC236}">
                <a16:creationId xmlns:a16="http://schemas.microsoft.com/office/drawing/2014/main" id="{0D23CCB2-6162-43A4-BD8B-6606E105848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528112" y="207042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94" descr="Anuncios de inventario local icono">
            <a:hlinkClick r:id="rId105" action="ppaction://hlinksldjump"/>
            <a:extLst>
              <a:ext uri="{FF2B5EF4-FFF2-40B4-BE49-F238E27FC236}">
                <a16:creationId xmlns:a16="http://schemas.microsoft.com/office/drawing/2014/main" id="{A666254F-8A1C-4279-A4C7-3AD28FB0DA1D}"/>
              </a:ext>
            </a:extLst>
          </p:cNvPr>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9528763" y="150212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95" descr="Asistente de Google icono">
            <a:hlinkClick r:id="rId107" action="ppaction://hlinksldjump"/>
            <a:extLst>
              <a:ext uri="{FF2B5EF4-FFF2-40B4-BE49-F238E27FC236}">
                <a16:creationId xmlns:a16="http://schemas.microsoft.com/office/drawing/2014/main" id="{999612BD-D0E3-4E38-8949-2BB373058319}"/>
              </a:ext>
            </a:extLst>
          </p:cNvPr>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8328613" y="203870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Blogger icono">
            <a:hlinkClick r:id="rId109" action="ppaction://hlinksldjump"/>
            <a:extLst>
              <a:ext uri="{FF2B5EF4-FFF2-40B4-BE49-F238E27FC236}">
                <a16:creationId xmlns:a16="http://schemas.microsoft.com/office/drawing/2014/main" id="{CDBFDAAC-5340-43AA-ABE7-507F0DA3F502}"/>
              </a:ext>
            </a:extLst>
          </p:cNvPr>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8328613" y="259591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97" descr="Business Messages icono">
            <a:hlinkClick r:id="rId111" action="ppaction://hlinksldjump"/>
            <a:extLst>
              <a:ext uri="{FF2B5EF4-FFF2-40B4-BE49-F238E27FC236}">
                <a16:creationId xmlns:a16="http://schemas.microsoft.com/office/drawing/2014/main" id="{562C5497-77B1-4154-AE22-411956120F3A}"/>
              </a:ext>
            </a:extLst>
          </p:cNvPr>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8328613" y="311343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98" descr="Campañas de Google Shopping icono">
            <a:hlinkClick r:id="rId113"/>
            <a:extLst>
              <a:ext uri="{FF2B5EF4-FFF2-40B4-BE49-F238E27FC236}">
                <a16:creationId xmlns:a16="http://schemas.microsoft.com/office/drawing/2014/main" id="{8DDB814B-F843-4F75-BB28-F4F8F6732B8A}"/>
              </a:ext>
            </a:extLst>
          </p:cNvPr>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8328613" y="358968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99" descr="Chrome Enterprise icono">
            <a:hlinkClick r:id="rId115"/>
            <a:extLst>
              <a:ext uri="{FF2B5EF4-FFF2-40B4-BE49-F238E27FC236}">
                <a16:creationId xmlns:a16="http://schemas.microsoft.com/office/drawing/2014/main" id="{C6D379FE-AD03-4E61-BDCC-68DCA46FD91C}"/>
              </a:ext>
            </a:extLst>
          </p:cNvPr>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9427318" y="4005186"/>
            <a:ext cx="1197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descr="Data Studio icono">
            <a:hlinkClick r:id="rId117" action="ppaction://hlinksldjump"/>
            <a:extLst>
              <a:ext uri="{FF2B5EF4-FFF2-40B4-BE49-F238E27FC236}">
                <a16:creationId xmlns:a16="http://schemas.microsoft.com/office/drawing/2014/main" id="{E0D00855-58F0-4AF9-8C67-61A442F222C4}"/>
              </a:ext>
            </a:extLst>
          </p:cNvPr>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11209434" y="150248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101" descr="Google Ads icono">
            <a:hlinkClick r:id="rId119" action="ppaction://hlinksldjump"/>
            <a:extLst>
              <a:ext uri="{FF2B5EF4-FFF2-40B4-BE49-F238E27FC236}">
                <a16:creationId xmlns:a16="http://schemas.microsoft.com/office/drawing/2014/main" id="{433B6243-E874-4E90-9B1B-86F0E137053C}"/>
              </a:ext>
            </a:extLst>
          </p:cNvPr>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10640230" y="207649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2" descr="Google Cloud icono">
            <a:hlinkClick r:id="rId121" action="ppaction://hlinksldjump"/>
            <a:extLst>
              <a:ext uri="{FF2B5EF4-FFF2-40B4-BE49-F238E27FC236}">
                <a16:creationId xmlns:a16="http://schemas.microsoft.com/office/drawing/2014/main" id="{925D65E6-E3DE-4FD6-B38F-B194CC2D9817}"/>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10151858" y="252455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103" descr="Google Digital Garage icono">
            <a:hlinkClick r:id="rId123" action="ppaction://hlinksldjump"/>
            <a:extLst>
              <a:ext uri="{FF2B5EF4-FFF2-40B4-BE49-F238E27FC236}">
                <a16:creationId xmlns:a16="http://schemas.microsoft.com/office/drawing/2014/main" id="{2E259595-FBC4-43D2-AE63-B5B56CF28BA6}"/>
              </a:ext>
            </a:extLst>
          </p:cNvPr>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10097745" y="299803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104" descr="Google Domains icono">
            <a:hlinkClick r:id="rId125"/>
            <a:extLst>
              <a:ext uri="{FF2B5EF4-FFF2-40B4-BE49-F238E27FC236}">
                <a16:creationId xmlns:a16="http://schemas.microsoft.com/office/drawing/2014/main" id="{70DE19CF-304D-4645-801C-FD528610F6C6}"/>
              </a:ext>
            </a:extLst>
          </p:cNvPr>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10097745" y="342031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106" descr="Google Manufacturer Center icono">
            <a:hlinkClick r:id="rId127" action="ppaction://hlinksldjump"/>
            <a:extLst>
              <a:ext uri="{FF2B5EF4-FFF2-40B4-BE49-F238E27FC236}">
                <a16:creationId xmlns:a16="http://schemas.microsoft.com/office/drawing/2014/main" id="{26688E34-2E28-4A15-95EC-6206459DE60B}"/>
              </a:ext>
            </a:extLst>
          </p:cNvPr>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10112506" y="151963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1" name="Picture 107" descr="Google Maps Platform icono">
            <a:hlinkClick r:id="rId32" action="ppaction://hlinksldjump"/>
            <a:extLst>
              <a:ext uri="{FF2B5EF4-FFF2-40B4-BE49-F238E27FC236}">
                <a16:creationId xmlns:a16="http://schemas.microsoft.com/office/drawing/2014/main" id="{0D192617-2F68-4DB2-9B7E-CDB040CB676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916040" y="2038701"/>
            <a:ext cx="252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108" descr="Google Marketing Platform icono">
            <a:hlinkClick r:id="rId129" action="ppaction://hlinksldjump"/>
            <a:extLst>
              <a:ext uri="{FF2B5EF4-FFF2-40B4-BE49-F238E27FC236}">
                <a16:creationId xmlns:a16="http://schemas.microsoft.com/office/drawing/2014/main" id="{3EA5B8E1-1941-4F18-93EA-A23235546FEE}"/>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8916040" y="259432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3" name="Picture 109" descr="Google Merchant Center icono">
            <a:hlinkClick r:id="rId131" action="ppaction://hlinksldjump"/>
            <a:extLst>
              <a:ext uri="{FF2B5EF4-FFF2-40B4-BE49-F238E27FC236}">
                <a16:creationId xmlns:a16="http://schemas.microsoft.com/office/drawing/2014/main" id="{B587807C-3608-4444-9008-6EBC4BE8DDD9}"/>
              </a:ext>
            </a:extLst>
          </p:cNvPr>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8916040" y="309280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0" descr="Google My Business icono">
            <a:hlinkClick r:id="rId133"/>
            <a:extLst>
              <a:ext uri="{FF2B5EF4-FFF2-40B4-BE49-F238E27FC236}">
                <a16:creationId xmlns:a16="http://schemas.microsoft.com/office/drawing/2014/main" id="{E92D539C-B618-4D38-AA7C-68B285EB86E8}"/>
              </a:ext>
            </a:extLst>
          </p:cNvPr>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8916040" y="357381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111" descr="Google Podcasts Manager icono">
            <a:hlinkClick r:id="rId135" action="ppaction://hlinksldjump"/>
            <a:extLst>
              <a:ext uri="{FF2B5EF4-FFF2-40B4-BE49-F238E27FC236}">
                <a16:creationId xmlns:a16="http://schemas.microsoft.com/office/drawing/2014/main" id="{FD2F883A-591C-4F76-9B70-06E8D6CA900E}"/>
              </a:ext>
            </a:extLst>
          </p:cNvPr>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10603143" y="151650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6" name="Picture 112" descr="Google Trends icono">
            <a:hlinkClick r:id="rId137" action="ppaction://hlinksldjump"/>
            <a:extLst>
              <a:ext uri="{FF2B5EF4-FFF2-40B4-BE49-F238E27FC236}">
                <a16:creationId xmlns:a16="http://schemas.microsoft.com/office/drawing/2014/main" id="{C30AB33B-0ABC-47A2-AD87-2D76D7A4A92F}"/>
              </a:ext>
            </a:extLst>
          </p:cNvPr>
          <p:cNvPicPr>
            <a:picLocks noChangeAspect="1" noChangeArrowheads="1"/>
          </p:cNvPicPr>
          <p:nvPr/>
        </p:nvPicPr>
        <p:blipFill>
          <a:blip r:embed="rId138">
            <a:extLst>
              <a:ext uri="{28A0092B-C50C-407E-A947-70E740481C1C}">
                <a14:useLocalDpi xmlns:a14="http://schemas.microsoft.com/office/drawing/2010/main" val="0"/>
              </a:ext>
            </a:extLst>
          </a:blip>
          <a:srcRect/>
          <a:stretch>
            <a:fillRect/>
          </a:stretch>
        </p:blipFill>
        <p:spPr bwMode="auto">
          <a:xfrm>
            <a:off x="11270285" y="20679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113" descr="Google Web Designer icono">
            <a:hlinkClick r:id="rId139" action="ppaction://hlinksldjump"/>
            <a:extLst>
              <a:ext uri="{FF2B5EF4-FFF2-40B4-BE49-F238E27FC236}">
                <a16:creationId xmlns:a16="http://schemas.microsoft.com/office/drawing/2014/main" id="{8B8A5930-B75F-4A0C-9BE6-E6FFFD3F06BB}"/>
              </a:ext>
            </a:extLst>
          </p:cNvPr>
          <p:cNvPicPr>
            <a:picLocks noChangeAspect="1" noChangeArrowheads="1"/>
          </p:cNvPicPr>
          <p:nvPr/>
        </p:nvPicPr>
        <p:blipFill>
          <a:blip r:embed="rId140">
            <a:extLst>
              <a:ext uri="{28A0092B-C50C-407E-A947-70E740481C1C}">
                <a14:useLocalDpi xmlns:a14="http://schemas.microsoft.com/office/drawing/2010/main" val="0"/>
              </a:ext>
            </a:extLst>
          </a:blip>
          <a:srcRect/>
          <a:stretch>
            <a:fillRect/>
          </a:stretch>
        </p:blipFill>
        <p:spPr bwMode="auto">
          <a:xfrm>
            <a:off x="11307579" y="249811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8" name="Picture 114" descr="Google Workspace icono">
            <a:hlinkClick r:id="rId141" action="ppaction://hlinksldjump"/>
            <a:extLst>
              <a:ext uri="{FF2B5EF4-FFF2-40B4-BE49-F238E27FC236}">
                <a16:creationId xmlns:a16="http://schemas.microsoft.com/office/drawing/2014/main" id="{9C37383C-0FE7-4245-9258-A62B5979BAFE}"/>
              </a:ext>
            </a:extLst>
          </p:cNvPr>
          <p:cNvPicPr>
            <a:picLocks noChangeAspect="1" noChangeArrowheads="1"/>
          </p:cNvPicPr>
          <p:nvPr/>
        </p:nvPicPr>
        <p:blipFill>
          <a:blip r:embed="rId142">
            <a:extLst>
              <a:ext uri="{28A0092B-C50C-407E-A947-70E740481C1C}">
                <a14:useLocalDpi xmlns:a14="http://schemas.microsoft.com/office/drawing/2010/main" val="0"/>
              </a:ext>
            </a:extLst>
          </a:blip>
          <a:srcRect/>
          <a:stretch>
            <a:fillRect/>
          </a:stretch>
        </p:blipFill>
        <p:spPr bwMode="auto">
          <a:xfrm>
            <a:off x="11310579" y="2976944"/>
            <a:ext cx="354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39" name="Picture 115" descr="Optimize icono">
            <a:hlinkClick r:id="rId143" action="ppaction://hlinksldjump"/>
            <a:extLst>
              <a:ext uri="{FF2B5EF4-FFF2-40B4-BE49-F238E27FC236}">
                <a16:creationId xmlns:a16="http://schemas.microsoft.com/office/drawing/2014/main" id="{10B35EB7-43A3-425D-88B0-E7D871431D03}"/>
              </a:ext>
            </a:extLst>
          </p:cNvPr>
          <p:cNvPicPr>
            <a:picLocks noChangeAspect="1" noChangeArrowheads="1"/>
          </p:cNvPicPr>
          <p:nvPr/>
        </p:nvPicPr>
        <p:blipFill>
          <a:blip r:embed="rId144">
            <a:extLst>
              <a:ext uri="{28A0092B-C50C-407E-A947-70E740481C1C}">
                <a14:useLocalDpi xmlns:a14="http://schemas.microsoft.com/office/drawing/2010/main" val="0"/>
              </a:ext>
            </a:extLst>
          </a:blip>
          <a:srcRect/>
          <a:stretch>
            <a:fillRect/>
          </a:stretch>
        </p:blipFill>
        <p:spPr bwMode="auto">
          <a:xfrm>
            <a:off x="10651438" y="297842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40" name="Picture 116" descr="Search Console icono">
            <a:hlinkClick r:id="rId111" action="ppaction://hlinksldjump"/>
            <a:extLst>
              <a:ext uri="{FF2B5EF4-FFF2-40B4-BE49-F238E27FC236}">
                <a16:creationId xmlns:a16="http://schemas.microsoft.com/office/drawing/2014/main" id="{9BAA5CBE-5D19-474C-8A12-0F82CC2CC27F}"/>
              </a:ext>
            </a:extLst>
          </p:cNvPr>
          <p:cNvPicPr>
            <a:picLocks noChangeAspect="1" noChangeArrowheads="1"/>
          </p:cNvPicPr>
          <p:nvPr/>
        </p:nvPicPr>
        <p:blipFill>
          <a:blip r:embed="rId145">
            <a:extLst>
              <a:ext uri="{28A0092B-C50C-407E-A947-70E740481C1C}">
                <a14:useLocalDpi xmlns:a14="http://schemas.microsoft.com/office/drawing/2010/main" val="0"/>
              </a:ext>
            </a:extLst>
          </a:blip>
          <a:srcRect/>
          <a:stretch>
            <a:fillRect/>
          </a:stretch>
        </p:blipFill>
        <p:spPr bwMode="auto">
          <a:xfrm>
            <a:off x="10685172" y="248016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41" name="Picture 117" descr="Surveys icono">
            <a:hlinkClick r:id="rId146"/>
            <a:extLst>
              <a:ext uri="{FF2B5EF4-FFF2-40B4-BE49-F238E27FC236}">
                <a16:creationId xmlns:a16="http://schemas.microsoft.com/office/drawing/2014/main" id="{1F9E225C-D5F6-490B-8A74-7CFA6C1FAE39}"/>
              </a:ext>
            </a:extLst>
          </p:cNvPr>
          <p:cNvPicPr>
            <a:picLocks noChangeAspect="1" noChangeArrowheads="1"/>
          </p:cNvPicPr>
          <p:nvPr/>
        </p:nvPicPr>
        <p:blipFill>
          <a:blip r:embed="rId147">
            <a:extLst>
              <a:ext uri="{28A0092B-C50C-407E-A947-70E740481C1C}">
                <a14:useLocalDpi xmlns:a14="http://schemas.microsoft.com/office/drawing/2010/main" val="0"/>
              </a:ext>
            </a:extLst>
          </a:blip>
          <a:srcRect/>
          <a:stretch>
            <a:fillRect/>
          </a:stretch>
        </p:blipFill>
        <p:spPr bwMode="auto">
          <a:xfrm>
            <a:off x="10669682" y="339381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118" descr="Tag Manager icono">
            <a:hlinkClick r:id="rId148"/>
            <a:extLst>
              <a:ext uri="{FF2B5EF4-FFF2-40B4-BE49-F238E27FC236}">
                <a16:creationId xmlns:a16="http://schemas.microsoft.com/office/drawing/2014/main" id="{E0114D1D-43A5-46FE-A845-FF2DBD789A83}"/>
              </a:ext>
            </a:extLst>
          </p:cNvPr>
          <p:cNvPicPr>
            <a:picLocks noChangeAspect="1" noChangeArrowheads="1"/>
          </p:cNvPicPr>
          <p:nvPr/>
        </p:nvPicPr>
        <p:blipFill>
          <a:blip r:embed="rId149">
            <a:extLst>
              <a:ext uri="{28A0092B-C50C-407E-A947-70E740481C1C}">
                <a14:useLocalDpi xmlns:a14="http://schemas.microsoft.com/office/drawing/2010/main" val="0"/>
              </a:ext>
            </a:extLst>
          </a:blip>
          <a:srcRect/>
          <a:stretch>
            <a:fillRect/>
          </a:stretch>
        </p:blipFill>
        <p:spPr bwMode="auto">
          <a:xfrm>
            <a:off x="11329109" y="339381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2" name="CuadroTexto 71">
            <a:extLst>
              <a:ext uri="{FF2B5EF4-FFF2-40B4-BE49-F238E27FC236}">
                <a16:creationId xmlns:a16="http://schemas.microsoft.com/office/drawing/2014/main" id="{C79FE0FE-BF65-4C29-8589-04269704B42F}"/>
              </a:ext>
            </a:extLst>
          </p:cNvPr>
          <p:cNvSpPr txBox="1"/>
          <p:nvPr/>
        </p:nvSpPr>
        <p:spPr>
          <a:xfrm>
            <a:off x="2373636" y="2533051"/>
            <a:ext cx="2270961" cy="523220"/>
          </a:xfrm>
          <a:prstGeom prst="rect">
            <a:avLst/>
          </a:prstGeom>
          <a:noFill/>
        </p:spPr>
        <p:txBody>
          <a:bodyPr wrap="square" rtlCol="0">
            <a:spAutoFit/>
          </a:bodyPr>
          <a:lstStyle/>
          <a:p>
            <a:pPr algn="ctr"/>
            <a:r>
              <a:rPr lang="es-MX" sz="2800" b="1" i="1">
                <a:solidFill>
                  <a:srgbClr val="3780FF"/>
                </a:solidFill>
                <a:effectLst/>
                <a:latin typeface="Cavolini" panose="020B0502040204020203" pitchFamily="66" charset="0"/>
                <a:cs typeface="Cavolini" panose="020B0502040204020203" pitchFamily="66" charset="0"/>
              </a:rPr>
              <a:t>Para todos</a:t>
            </a:r>
            <a:endParaRPr lang="es-MX" sz="2800" b="1" i="1">
              <a:solidFill>
                <a:srgbClr val="3780FF"/>
              </a:solidFill>
              <a:latin typeface="Cavolini" panose="020B0502040204020203" pitchFamily="66" charset="0"/>
              <a:cs typeface="Cavolini" panose="020B0502040204020203" pitchFamily="66" charset="0"/>
            </a:endParaRPr>
          </a:p>
        </p:txBody>
      </p:sp>
      <p:cxnSp>
        <p:nvCxnSpPr>
          <p:cNvPr id="74" name="Conector: curvado 73">
            <a:extLst>
              <a:ext uri="{FF2B5EF4-FFF2-40B4-BE49-F238E27FC236}">
                <a16:creationId xmlns:a16="http://schemas.microsoft.com/office/drawing/2014/main" id="{5665B975-CCBE-4E74-8D73-8274996D2F1F}"/>
              </a:ext>
            </a:extLst>
          </p:cNvPr>
          <p:cNvCxnSpPr>
            <a:cxnSpLocks/>
            <a:stCxn id="5" idx="3"/>
            <a:endCxn id="13" idx="1"/>
          </p:cNvCxnSpPr>
          <p:nvPr/>
        </p:nvCxnSpPr>
        <p:spPr>
          <a:xfrm flipV="1">
            <a:off x="7049287" y="1783959"/>
            <a:ext cx="315626" cy="1910458"/>
          </a:xfrm>
          <a:prstGeom prst="curvedConnector3">
            <a:avLst>
              <a:gd name="adj1" fmla="val 50000"/>
            </a:avLst>
          </a:prstGeom>
          <a:ln>
            <a:solidFill>
              <a:srgbClr val="FA3913"/>
            </a:solidFill>
            <a:tailEnd type="triangle"/>
          </a:ln>
        </p:spPr>
        <p:style>
          <a:lnRef idx="3">
            <a:schemeClr val="accent2"/>
          </a:lnRef>
          <a:fillRef idx="0">
            <a:schemeClr val="accent2"/>
          </a:fillRef>
          <a:effectRef idx="2">
            <a:schemeClr val="accent2"/>
          </a:effectRef>
          <a:fontRef idx="minor">
            <a:schemeClr val="tx1"/>
          </a:fontRef>
        </p:style>
      </p:cxnSp>
      <p:sp>
        <p:nvSpPr>
          <p:cNvPr id="77" name="CuadroTexto 76">
            <a:extLst>
              <a:ext uri="{FF2B5EF4-FFF2-40B4-BE49-F238E27FC236}">
                <a16:creationId xmlns:a16="http://schemas.microsoft.com/office/drawing/2014/main" id="{D200F6EC-58AA-4176-8AE0-DB64B669D271}"/>
              </a:ext>
            </a:extLst>
          </p:cNvPr>
          <p:cNvSpPr txBox="1"/>
          <p:nvPr/>
        </p:nvSpPr>
        <p:spPr>
          <a:xfrm>
            <a:off x="3968634" y="4404106"/>
            <a:ext cx="4481087" cy="523220"/>
          </a:xfrm>
          <a:prstGeom prst="rect">
            <a:avLst/>
          </a:prstGeom>
          <a:noFill/>
        </p:spPr>
        <p:txBody>
          <a:bodyPr wrap="square" rtlCol="0">
            <a:spAutoFit/>
          </a:bodyPr>
          <a:lstStyle/>
          <a:p>
            <a:pPr algn="ctr"/>
            <a:r>
              <a:rPr lang="es-MX" sz="2800" b="1" i="1">
                <a:solidFill>
                  <a:srgbClr val="FCBD06"/>
                </a:solidFill>
                <a:latin typeface="Cavolini" panose="03000502040302020204" pitchFamily="66" charset="0"/>
                <a:cs typeface="Cavolini" panose="03000502040302020204" pitchFamily="66" charset="0"/>
              </a:rPr>
              <a:t>Índice de productos</a:t>
            </a:r>
          </a:p>
        </p:txBody>
      </p:sp>
      <p:cxnSp>
        <p:nvCxnSpPr>
          <p:cNvPr id="82" name="Conector: curvado 81">
            <a:extLst>
              <a:ext uri="{FF2B5EF4-FFF2-40B4-BE49-F238E27FC236}">
                <a16:creationId xmlns:a16="http://schemas.microsoft.com/office/drawing/2014/main" id="{54072285-154A-4BA6-915B-5BEEA3840E19}"/>
              </a:ext>
            </a:extLst>
          </p:cNvPr>
          <p:cNvCxnSpPr>
            <a:cxnSpLocks/>
            <a:stCxn id="5" idx="2"/>
            <a:endCxn id="77" idx="0"/>
          </p:cNvCxnSpPr>
          <p:nvPr/>
        </p:nvCxnSpPr>
        <p:spPr>
          <a:xfrm rot="16200000" flipH="1">
            <a:off x="5902752" y="4097679"/>
            <a:ext cx="349689" cy="263163"/>
          </a:xfrm>
          <a:prstGeom prst="curvedConnector3">
            <a:avLst>
              <a:gd name="adj1" fmla="val 50000"/>
            </a:avLst>
          </a:prstGeom>
          <a:ln>
            <a:solidFill>
              <a:srgbClr val="FCBD06"/>
            </a:solidFill>
            <a:tailEnd type="triangle"/>
          </a:ln>
        </p:spPr>
        <p:style>
          <a:lnRef idx="3">
            <a:schemeClr val="accent4"/>
          </a:lnRef>
          <a:fillRef idx="0">
            <a:schemeClr val="accent4"/>
          </a:fillRef>
          <a:effectRef idx="2">
            <a:schemeClr val="accent4"/>
          </a:effectRef>
          <a:fontRef idx="minor">
            <a:schemeClr val="tx1"/>
          </a:fontRef>
        </p:style>
      </p:cxnSp>
      <p:pic>
        <p:nvPicPr>
          <p:cNvPr id="1231" name="Picture 207">
            <a:hlinkClick r:id="rId150" action="ppaction://hlinksldjump"/>
            <a:extLst>
              <a:ext uri="{FF2B5EF4-FFF2-40B4-BE49-F238E27FC236}">
                <a16:creationId xmlns:a16="http://schemas.microsoft.com/office/drawing/2014/main" id="{8B66A861-BA83-4660-AE21-3D85AD2AEE17}"/>
              </a:ext>
            </a:extLst>
          </p:cNvPr>
          <p:cNvPicPr>
            <a:picLocks noChangeAspect="1" noChangeArrowheads="1"/>
          </p:cNvPicPr>
          <p:nvPr/>
        </p:nvPicPr>
        <p:blipFill>
          <a:blip r:embed="rId151">
            <a:extLst>
              <a:ext uri="{28A0092B-C50C-407E-A947-70E740481C1C}">
                <a14:useLocalDpi xmlns:a14="http://schemas.microsoft.com/office/drawing/2010/main" val="0"/>
              </a:ext>
            </a:extLst>
          </a:blip>
          <a:srcRect/>
          <a:stretch>
            <a:fillRect/>
          </a:stretch>
        </p:blipFill>
        <p:spPr bwMode="auto">
          <a:xfrm>
            <a:off x="5558023" y="48690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32" name="Picture 208">
            <a:hlinkClick r:id="rId152" action="ppaction://hlinksldjump"/>
            <a:extLst>
              <a:ext uri="{FF2B5EF4-FFF2-40B4-BE49-F238E27FC236}">
                <a16:creationId xmlns:a16="http://schemas.microsoft.com/office/drawing/2014/main" id="{96247D27-EC0C-4897-80CC-0515CF53DBD1}"/>
              </a:ext>
            </a:extLst>
          </p:cNvPr>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6096000" y="486834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33" name="Picture 209">
            <a:hlinkClick r:id="rId154" action="ppaction://hlinksldjump"/>
            <a:extLst>
              <a:ext uri="{FF2B5EF4-FFF2-40B4-BE49-F238E27FC236}">
                <a16:creationId xmlns:a16="http://schemas.microsoft.com/office/drawing/2014/main" id="{81D3F95B-9A52-4C09-A7A4-375D361789AC}"/>
              </a:ext>
            </a:extLst>
          </p:cNvPr>
          <p:cNvPicPr>
            <a:picLocks noChangeAspect="1" noChangeArrowheads="1"/>
          </p:cNvPicPr>
          <p:nvPr/>
        </p:nvPicPr>
        <p:blipFill>
          <a:blip r:embed="rId155">
            <a:extLst>
              <a:ext uri="{28A0092B-C50C-407E-A947-70E740481C1C}">
                <a14:useLocalDpi xmlns:a14="http://schemas.microsoft.com/office/drawing/2010/main" val="0"/>
              </a:ext>
            </a:extLst>
          </a:blip>
          <a:srcRect/>
          <a:stretch>
            <a:fillRect/>
          </a:stretch>
        </p:blipFill>
        <p:spPr bwMode="auto">
          <a:xfrm>
            <a:off x="6588361" y="486834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Google borra a Android de los relojes: Wear OS tiene todo el sentido">
            <a:hlinkClick r:id="rId156" action="ppaction://hlinksldjump"/>
            <a:extLst>
              <a:ext uri="{FF2B5EF4-FFF2-40B4-BE49-F238E27FC236}">
                <a16:creationId xmlns:a16="http://schemas.microsoft.com/office/drawing/2014/main" id="{8A8C69DD-E3D0-41BF-8960-C74905ABE290}"/>
              </a:ext>
            </a:extLst>
          </p:cNvPr>
          <p:cNvPicPr>
            <a:picLocks noChangeAspect="1" noChangeArrowheads="1"/>
          </p:cNvPicPr>
          <p:nvPr/>
        </p:nvPicPr>
        <p:blipFill rotWithShape="1">
          <a:blip r:embed="rId157">
            <a:clrChange>
              <a:clrFrom>
                <a:srgbClr val="FFFFFF"/>
              </a:clrFrom>
              <a:clrTo>
                <a:srgbClr val="FFFFFF">
                  <a:alpha val="0"/>
                </a:srgbClr>
              </a:clrTo>
            </a:clrChange>
            <a:extLst>
              <a:ext uri="{28A0092B-C50C-407E-A947-70E740481C1C}">
                <a14:useLocalDpi xmlns:a14="http://schemas.microsoft.com/office/drawing/2010/main" val="0"/>
              </a:ext>
            </a:extLst>
          </a:blip>
          <a:srcRect l="35903" r="35571" b="44640"/>
          <a:stretch/>
        </p:blipFill>
        <p:spPr bwMode="auto">
          <a:xfrm>
            <a:off x="270329" y="984315"/>
            <a:ext cx="39052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lh3.googleusercontent.com/drnkC46hMwqPTdRLLLufh...">
            <a:hlinkClick r:id="rId158" action="ppaction://hlinksldjump"/>
            <a:extLst>
              <a:ext uri="{FF2B5EF4-FFF2-40B4-BE49-F238E27FC236}">
                <a16:creationId xmlns:a16="http://schemas.microsoft.com/office/drawing/2014/main" id="{137ED44F-24FC-45BA-8F2E-4CDFC409A968}"/>
              </a:ext>
            </a:extLst>
          </p:cNvPr>
          <p:cNvPicPr>
            <a:picLocks noChangeAspect="1" noChangeArrowheads="1"/>
          </p:cNvPicPr>
          <p:nvPr/>
        </p:nvPicPr>
        <p:blipFill rotWithShape="1">
          <a:blip r:embed="rId159">
            <a:clrChange>
              <a:clrFrom>
                <a:srgbClr val="F9F9F9"/>
              </a:clrFrom>
              <a:clrTo>
                <a:srgbClr val="F9F9F9">
                  <a:alpha val="0"/>
                </a:srgbClr>
              </a:clrTo>
            </a:clrChange>
            <a:alphaModFix/>
            <a:extLst>
              <a:ext uri="{28A0092B-C50C-407E-A947-70E740481C1C}">
                <a14:useLocalDpi xmlns:a14="http://schemas.microsoft.com/office/drawing/2010/main" val="0"/>
              </a:ext>
            </a:extLst>
          </a:blip>
          <a:srcRect l="2248" r="2208" b="-1"/>
          <a:stretch/>
        </p:blipFill>
        <p:spPr bwMode="auto">
          <a:xfrm>
            <a:off x="4213508" y="471493"/>
            <a:ext cx="363240" cy="360000"/>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2" name="Picture 2" descr="Waze - GPS, Maps, Traffic Alerts &amp; Live Navigation - Apps en Google Play">
            <a:hlinkClick r:id="rId160" action="ppaction://hlinksldjump"/>
            <a:extLst>
              <a:ext uri="{FF2B5EF4-FFF2-40B4-BE49-F238E27FC236}">
                <a16:creationId xmlns:a16="http://schemas.microsoft.com/office/drawing/2014/main" id="{C5E0C18A-CD6B-4DE6-AB3D-BAB6284CF513}"/>
              </a:ext>
            </a:extLst>
          </p:cNvPr>
          <p:cNvPicPr>
            <a:picLocks noChangeAspect="1" noChangeArrowheads="1"/>
          </p:cNvPicPr>
          <p:nvPr/>
        </p:nvPicPr>
        <p:blipFill rotWithShape="1">
          <a:blip r:embed="rId161">
            <a:clrChange>
              <a:clrFrom>
                <a:srgbClr val="33CCFF"/>
              </a:clrFrom>
              <a:clrTo>
                <a:srgbClr val="33CCFF">
                  <a:alpha val="0"/>
                </a:srgbClr>
              </a:clrTo>
            </a:clrChange>
            <a:extLst>
              <a:ext uri="{28A0092B-C50C-407E-A947-70E740481C1C}">
                <a14:useLocalDpi xmlns:a14="http://schemas.microsoft.com/office/drawing/2010/main" val="0"/>
              </a:ext>
            </a:extLst>
          </a:blip>
          <a:srcRect l="12338" t="12730" r="11020" b="14387"/>
          <a:stretch/>
        </p:blipFill>
        <p:spPr bwMode="auto">
          <a:xfrm>
            <a:off x="844048" y="985961"/>
            <a:ext cx="378564" cy="36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62" action="ppaction://hlinksldjump"/>
            <a:extLst>
              <a:ext uri="{FF2B5EF4-FFF2-40B4-BE49-F238E27FC236}">
                <a16:creationId xmlns:a16="http://schemas.microsoft.com/office/drawing/2014/main" id="{79BE2A99-2612-4EB5-A99F-4BD324BB57EF}"/>
              </a:ext>
            </a:extLst>
          </p:cNvPr>
          <p:cNvPicPr>
            <a:picLocks noChangeAspect="1" noChangeArrowheads="1"/>
          </p:cNvPicPr>
          <p:nvPr/>
        </p:nvPicPr>
        <p:blipFill rotWithShape="1">
          <a:blip r:embed="rId163">
            <a:clrChange>
              <a:clrFrom>
                <a:srgbClr val="FFFFFF"/>
              </a:clrFrom>
              <a:clrTo>
                <a:srgbClr val="FFFFFF">
                  <a:alpha val="0"/>
                </a:srgbClr>
              </a:clrTo>
            </a:clrChange>
            <a:extLst>
              <a:ext uri="{28A0092B-C50C-407E-A947-70E740481C1C}">
                <a14:useLocalDpi xmlns:a14="http://schemas.microsoft.com/office/drawing/2010/main" val="0"/>
              </a:ext>
            </a:extLst>
          </a:blip>
          <a:srcRect l="30640" t="2421" r="30907" b="38369"/>
          <a:stretch/>
        </p:blipFill>
        <p:spPr bwMode="auto">
          <a:xfrm>
            <a:off x="1382095" y="1029580"/>
            <a:ext cx="360000" cy="3145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pload.wikimedia.org/wikipedia/commons/thumb/d/...">
            <a:hlinkClick r:id="rId164" action="ppaction://hlinksldjump"/>
            <a:extLst>
              <a:ext uri="{FF2B5EF4-FFF2-40B4-BE49-F238E27FC236}">
                <a16:creationId xmlns:a16="http://schemas.microsoft.com/office/drawing/2014/main" id="{DF4CE142-CCB7-4E6E-9B77-19CC41168E9C}"/>
              </a:ext>
            </a:extLst>
          </p:cNvPr>
          <p:cNvPicPr>
            <a:picLocks noChangeAspect="1" noChangeArrowheads="1"/>
          </p:cNvPicPr>
          <p:nvPr/>
        </p:nvPicPr>
        <p:blipFill rotWithShape="1">
          <a:blip r:embed="rId165">
            <a:extLst>
              <a:ext uri="{28A0092B-C50C-407E-A947-70E740481C1C}">
                <a14:useLocalDpi xmlns:a14="http://schemas.microsoft.com/office/drawing/2010/main" val="0"/>
              </a:ext>
            </a:extLst>
          </a:blip>
          <a:srcRect l="-189" t="-2653" r="-4117" b="-1524"/>
          <a:stretch/>
        </p:blipFill>
        <p:spPr bwMode="auto">
          <a:xfrm>
            <a:off x="1907502" y="1052133"/>
            <a:ext cx="360436" cy="36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oogle Logo - PNG y Vector">
            <a:hlinkClick r:id="rId166" action="ppaction://hlinksldjump"/>
            <a:extLst>
              <a:ext uri="{FF2B5EF4-FFF2-40B4-BE49-F238E27FC236}">
                <a16:creationId xmlns:a16="http://schemas.microsoft.com/office/drawing/2014/main" id="{EFDF0391-22FC-46E5-B0C5-EA5B0A3A38F3}"/>
              </a:ext>
            </a:extLst>
          </p:cNvPr>
          <p:cNvPicPr>
            <a:picLocks noChangeAspect="1" noChangeArrowheads="1"/>
          </p:cNvPicPr>
          <p:nvPr/>
        </p:nvPicPr>
        <p:blipFill>
          <a:blip r:embed="rId167">
            <a:extLst>
              <a:ext uri="{28A0092B-C50C-407E-A947-70E740481C1C}">
                <a14:useLocalDpi xmlns:a14="http://schemas.microsoft.com/office/drawing/2010/main" val="0"/>
              </a:ext>
            </a:extLst>
          </a:blip>
          <a:srcRect/>
          <a:stretch>
            <a:fillRect/>
          </a:stretch>
        </p:blipFill>
        <p:spPr bwMode="auto">
          <a:xfrm>
            <a:off x="4842743" y="3334417"/>
            <a:ext cx="2206544"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oogle Classroom - Wikipedia, la enciclopedia libre">
            <a:hlinkClick r:id="rId168" action="ppaction://hlinksldjump"/>
            <a:extLst>
              <a:ext uri="{FF2B5EF4-FFF2-40B4-BE49-F238E27FC236}">
                <a16:creationId xmlns:a16="http://schemas.microsoft.com/office/drawing/2014/main" id="{8AAE633E-97B8-43D0-A0BD-E38AE27C5B32}"/>
              </a:ext>
            </a:extLst>
          </p:cNvPr>
          <p:cNvPicPr>
            <a:picLocks noChangeAspect="1" noChangeArrowheads="1"/>
          </p:cNvPicPr>
          <p:nvPr/>
        </p:nvPicPr>
        <p:blipFill rotWithShape="1">
          <a:blip r:embed="rId169">
            <a:extLst>
              <a:ext uri="{28A0092B-C50C-407E-A947-70E740481C1C}">
                <a14:useLocalDpi xmlns:a14="http://schemas.microsoft.com/office/drawing/2010/main" val="0"/>
              </a:ext>
            </a:extLst>
          </a:blip>
          <a:srcRect l="1378" r="623"/>
          <a:stretch/>
        </p:blipFill>
        <p:spPr bwMode="auto">
          <a:xfrm>
            <a:off x="2500857" y="1118016"/>
            <a:ext cx="32753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oogle Podcast: los mejores podcasts a tu alcance - Aplicaciones en Google  Play">
            <a:hlinkClick r:id="rId135" action="ppaction://hlinksldjump"/>
            <a:extLst>
              <a:ext uri="{FF2B5EF4-FFF2-40B4-BE49-F238E27FC236}">
                <a16:creationId xmlns:a16="http://schemas.microsoft.com/office/drawing/2014/main" id="{9E508875-E617-417C-8DFA-03EB29BF50F9}"/>
              </a:ext>
            </a:extLst>
          </p:cNvPr>
          <p:cNvPicPr>
            <a:picLocks noChangeAspect="1" noChangeArrowheads="1"/>
          </p:cNvPicPr>
          <p:nvPr/>
        </p:nvPicPr>
        <p:blipFill>
          <a:blip r:embed="rId17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7097" y="104301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hlinkClick r:id="rId171" action="ppaction://hlinksldjump"/>
            <a:extLst>
              <a:ext uri="{FF2B5EF4-FFF2-40B4-BE49-F238E27FC236}">
                <a16:creationId xmlns:a16="http://schemas.microsoft.com/office/drawing/2014/main" id="{41F900A3-31B4-4EE9-B21C-120C012E6017}"/>
              </a:ext>
            </a:extLst>
          </p:cNvPr>
          <p:cNvPicPr>
            <a:picLocks noChangeAspect="1" noChangeArrowheads="1"/>
          </p:cNvPicPr>
          <p:nvPr/>
        </p:nvPicPr>
        <p:blipFill>
          <a:blip r:embed="rId172">
            <a:extLst>
              <a:ext uri="{28A0092B-C50C-407E-A947-70E740481C1C}">
                <a14:useLocalDpi xmlns:a14="http://schemas.microsoft.com/office/drawing/2010/main" val="0"/>
              </a:ext>
            </a:extLst>
          </a:blip>
          <a:stretch>
            <a:fillRect/>
          </a:stretch>
        </p:blipFill>
        <p:spPr bwMode="auto">
          <a:xfrm>
            <a:off x="3652241" y="1203156"/>
            <a:ext cx="360000" cy="62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YouTube | Youtube logo, Instagram logo, Youtube logo png">
            <a:hlinkClick r:id="rId173" action="ppaction://hlinksldjump"/>
            <a:extLst>
              <a:ext uri="{FF2B5EF4-FFF2-40B4-BE49-F238E27FC236}">
                <a16:creationId xmlns:a16="http://schemas.microsoft.com/office/drawing/2014/main" id="{9354EF12-411A-468C-A4DC-B893576B4C71}"/>
              </a:ext>
            </a:extLst>
          </p:cNvPr>
          <p:cNvPicPr>
            <a:picLocks noChangeAspect="1" noChangeArrowheads="1"/>
          </p:cNvPicPr>
          <p:nvPr/>
        </p:nvPicPr>
        <p:blipFill rotWithShape="1">
          <a:blip r:embed="rId174">
            <a:extLst>
              <a:ext uri="{28A0092B-C50C-407E-A947-70E740481C1C}">
                <a14:useLocalDpi xmlns:a14="http://schemas.microsoft.com/office/drawing/2010/main" val="0"/>
              </a:ext>
            </a:extLst>
          </a:blip>
          <a:srcRect l="5197" t="18267" r="3612" b="18113"/>
          <a:stretch/>
        </p:blipFill>
        <p:spPr bwMode="auto">
          <a:xfrm>
            <a:off x="298961" y="525629"/>
            <a:ext cx="401205" cy="28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sistente de Google - Wikipedia, la enciclopedia libre">
            <a:hlinkClick r:id="rId107" action="ppaction://hlinksldjump"/>
            <a:extLst>
              <a:ext uri="{FF2B5EF4-FFF2-40B4-BE49-F238E27FC236}">
                <a16:creationId xmlns:a16="http://schemas.microsoft.com/office/drawing/2014/main" id="{152D6C7F-4BB4-41E2-9876-66FC8C0C8568}"/>
              </a:ext>
            </a:extLst>
          </p:cNvPr>
          <p:cNvPicPr>
            <a:picLocks noChangeAspect="1" noChangeArrowheads="1"/>
          </p:cNvPicPr>
          <p:nvPr/>
        </p:nvPicPr>
        <p:blipFill rotWithShape="1">
          <a:blip r:embed="rId175">
            <a:alphaModFix/>
            <a:extLst>
              <a:ext uri="{28A0092B-C50C-407E-A947-70E740481C1C}">
                <a14:useLocalDpi xmlns:a14="http://schemas.microsoft.com/office/drawing/2010/main" val="0"/>
              </a:ext>
            </a:extLst>
          </a:blip>
          <a:srcRect l="-2698" r="1"/>
          <a:stretch/>
        </p:blipFill>
        <p:spPr bwMode="auto">
          <a:xfrm>
            <a:off x="4218914" y="1081275"/>
            <a:ext cx="36971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oogle Street View - Wikipedia, la enciclopedia libre">
            <a:hlinkClick r:id="rId176" action="ppaction://hlinksldjump"/>
            <a:extLst>
              <a:ext uri="{FF2B5EF4-FFF2-40B4-BE49-F238E27FC236}">
                <a16:creationId xmlns:a16="http://schemas.microsoft.com/office/drawing/2014/main" id="{6DD0B398-730D-46A4-A27A-44233DF0A44D}"/>
              </a:ext>
            </a:extLst>
          </p:cNvPr>
          <p:cNvPicPr>
            <a:picLocks noChangeAspect="1" noChangeArrowheads="1"/>
          </p:cNvPicPr>
          <p:nvPr/>
        </p:nvPicPr>
        <p:blipFill rotWithShape="1">
          <a:blip r:embed="rId177">
            <a:extLst>
              <a:ext uri="{28A0092B-C50C-407E-A947-70E740481C1C}">
                <a14:useLocalDpi xmlns:a14="http://schemas.microsoft.com/office/drawing/2010/main" val="0"/>
              </a:ext>
            </a:extLst>
          </a:blip>
          <a:srcRect l="-889" r="-240" b="1012"/>
          <a:stretch/>
        </p:blipFill>
        <p:spPr bwMode="auto">
          <a:xfrm>
            <a:off x="282304" y="1525885"/>
            <a:ext cx="34870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ómo evitar que Google Chrome 69 te espíe">
            <a:hlinkClick r:id="rId178" action="ppaction://hlinksldjump"/>
            <a:extLst>
              <a:ext uri="{FF2B5EF4-FFF2-40B4-BE49-F238E27FC236}">
                <a16:creationId xmlns:a16="http://schemas.microsoft.com/office/drawing/2014/main" id="{373830C5-766E-4502-A98E-73CE76AB8E24}"/>
              </a:ext>
            </a:extLst>
          </p:cNvPr>
          <p:cNvPicPr>
            <a:picLocks noChangeAspect="1" noChangeArrowheads="1"/>
          </p:cNvPicPr>
          <p:nvPr/>
        </p:nvPicPr>
        <p:blipFill rotWithShape="1">
          <a:blip r:embed="rId179">
            <a:clrChange>
              <a:clrFrom>
                <a:srgbClr val="FFFFFF"/>
              </a:clrFrom>
              <a:clrTo>
                <a:srgbClr val="FFFFFF">
                  <a:alpha val="0"/>
                </a:srgbClr>
              </a:clrTo>
            </a:clrChange>
            <a:extLst>
              <a:ext uri="{28A0092B-C50C-407E-A947-70E740481C1C}">
                <a14:useLocalDpi xmlns:a14="http://schemas.microsoft.com/office/drawing/2010/main" val="0"/>
              </a:ext>
            </a:extLst>
          </a:blip>
          <a:srcRect l="21455" t="-1" r="21394" b="-1"/>
          <a:stretch/>
        </p:blipFill>
        <p:spPr bwMode="auto">
          <a:xfrm>
            <a:off x="852278" y="2660161"/>
            <a:ext cx="331861" cy="3251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oogle Sites | AoniaLearning">
            <a:hlinkClick r:id="rId180" action="ppaction://hlinksldjump"/>
            <a:extLst>
              <a:ext uri="{FF2B5EF4-FFF2-40B4-BE49-F238E27FC236}">
                <a16:creationId xmlns:a16="http://schemas.microsoft.com/office/drawing/2014/main" id="{758831B3-6FD6-4178-8000-103D0E6A4EBA}"/>
              </a:ext>
            </a:extLst>
          </p:cNvPr>
          <p:cNvPicPr>
            <a:picLocks noChangeAspect="1" noChangeArrowheads="1"/>
          </p:cNvPicPr>
          <p:nvPr/>
        </p:nvPicPr>
        <p:blipFill rotWithShape="1">
          <a:blip r:embed="rId181">
            <a:extLst>
              <a:ext uri="{28A0092B-C50C-407E-A947-70E740481C1C}">
                <a14:useLocalDpi xmlns:a14="http://schemas.microsoft.com/office/drawing/2010/main" val="0"/>
              </a:ext>
            </a:extLst>
          </a:blip>
          <a:srcRect l="24951" t="19321" r="22871" b="18910"/>
          <a:stretch/>
        </p:blipFill>
        <p:spPr bwMode="auto">
          <a:xfrm>
            <a:off x="2574194" y="1530951"/>
            <a:ext cx="304097"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oogle Calendar - Wikipedia, la enciclopedia libre">
            <a:hlinkClick r:id="rId182" action="ppaction://hlinksldjump"/>
            <a:extLst>
              <a:ext uri="{FF2B5EF4-FFF2-40B4-BE49-F238E27FC236}">
                <a16:creationId xmlns:a16="http://schemas.microsoft.com/office/drawing/2014/main" id="{C1800E6D-E9AE-4AAA-8A4A-1510EA0C7CC2}"/>
              </a:ext>
            </a:extLst>
          </p:cNvPr>
          <p:cNvPicPr>
            <a:picLocks noChangeAspect="1" noChangeArrowheads="1"/>
          </p:cNvPicPr>
          <p:nvPr/>
        </p:nvPicPr>
        <p:blipFill rotWithShape="1">
          <a:blip r:embed="rId183">
            <a:extLst>
              <a:ext uri="{28A0092B-C50C-407E-A947-70E740481C1C}">
                <a14:useLocalDpi xmlns:a14="http://schemas.microsoft.com/office/drawing/2010/main" val="0"/>
              </a:ext>
            </a:extLst>
          </a:blip>
          <a:srcRect t="2166" r="1" b="2"/>
          <a:stretch/>
        </p:blipFill>
        <p:spPr bwMode="auto">
          <a:xfrm>
            <a:off x="3654206" y="2055355"/>
            <a:ext cx="304111" cy="2975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kgo.googleusercontent.com/profile_vrt_raw_bytes...">
            <a:hlinkClick r:id="rId184" action="ppaction://hlinksldjump"/>
            <a:extLst>
              <a:ext uri="{FF2B5EF4-FFF2-40B4-BE49-F238E27FC236}">
                <a16:creationId xmlns:a16="http://schemas.microsoft.com/office/drawing/2014/main" id="{BC4929FF-F55A-4B5F-AFF0-2EE9A358FFEB}"/>
              </a:ext>
            </a:extLst>
          </p:cNvPr>
          <p:cNvPicPr>
            <a:picLocks noChangeAspect="1" noChangeArrowheads="1"/>
          </p:cNvPicPr>
          <p:nvPr/>
        </p:nvPicPr>
        <p:blipFill rotWithShape="1">
          <a:blip r:embed="rId185">
            <a:clrChange>
              <a:clrFrom>
                <a:srgbClr val="FFFFFF"/>
              </a:clrFrom>
              <a:clrTo>
                <a:srgbClr val="FFFFFF">
                  <a:alpha val="0"/>
                </a:srgbClr>
              </a:clrTo>
            </a:clrChange>
            <a:extLst>
              <a:ext uri="{28A0092B-C50C-407E-A947-70E740481C1C}">
                <a14:useLocalDpi xmlns:a14="http://schemas.microsoft.com/office/drawing/2010/main" val="0"/>
              </a:ext>
            </a:extLst>
          </a:blip>
          <a:srcRect l="14279" r="13468" b="-7"/>
          <a:stretch/>
        </p:blipFill>
        <p:spPr bwMode="auto">
          <a:xfrm>
            <a:off x="4250511" y="1972828"/>
            <a:ext cx="346188" cy="479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google-favicon-vector-400x400 -">
            <a:hlinkClick r:id="rId186" action="ppaction://hlinksldjump"/>
            <a:extLst>
              <a:ext uri="{FF2B5EF4-FFF2-40B4-BE49-F238E27FC236}">
                <a16:creationId xmlns:a16="http://schemas.microsoft.com/office/drawing/2014/main" id="{62E69BBA-F066-4D97-B9C5-2218D62ED25E}"/>
              </a:ext>
            </a:extLst>
          </p:cNvPr>
          <p:cNvPicPr>
            <a:picLocks noChangeAspect="1" noChangeArrowheads="1"/>
          </p:cNvPicPr>
          <p:nvPr/>
        </p:nvPicPr>
        <p:blipFill rotWithShape="1">
          <a:blip r:embed="rId187">
            <a:extLst>
              <a:ext uri="{28A0092B-C50C-407E-A947-70E740481C1C}">
                <a14:useLocalDpi xmlns:a14="http://schemas.microsoft.com/office/drawing/2010/main" val="0"/>
              </a:ext>
            </a:extLst>
          </a:blip>
          <a:srcRect r="3766" b="-2"/>
          <a:stretch/>
        </p:blipFill>
        <p:spPr bwMode="auto">
          <a:xfrm>
            <a:off x="3611882" y="1508654"/>
            <a:ext cx="346435" cy="36000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26" name="Picture 10" descr="google-favicon-vector-400x400 -">
            <a:hlinkClick r:id="rId186" action="ppaction://hlinksldjump"/>
            <a:extLst>
              <a:ext uri="{FF2B5EF4-FFF2-40B4-BE49-F238E27FC236}">
                <a16:creationId xmlns:a16="http://schemas.microsoft.com/office/drawing/2014/main" id="{713F67EC-F4BD-4D55-AB1B-899AD762A11E}"/>
              </a:ext>
            </a:extLst>
          </p:cNvPr>
          <p:cNvPicPr>
            <a:picLocks noChangeAspect="1" noChangeArrowheads="1"/>
          </p:cNvPicPr>
          <p:nvPr/>
        </p:nvPicPr>
        <p:blipFill rotWithShape="1">
          <a:blip r:embed="rId187">
            <a:extLst>
              <a:ext uri="{28A0092B-C50C-407E-A947-70E740481C1C}">
                <a14:useLocalDpi xmlns:a14="http://schemas.microsoft.com/office/drawing/2010/main" val="0"/>
              </a:ext>
            </a:extLst>
          </a:blip>
          <a:srcRect r="3766" b="-2"/>
          <a:stretch/>
        </p:blipFill>
        <p:spPr bwMode="auto">
          <a:xfrm>
            <a:off x="10149390" y="2067987"/>
            <a:ext cx="346435" cy="36000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27" name="Picture 2" descr="Qué es y qué ventajas tiene Google Groups | Agencia Marketing Digital">
            <a:hlinkClick r:id="rId188" action="ppaction://hlinksldjump"/>
            <a:extLst>
              <a:ext uri="{FF2B5EF4-FFF2-40B4-BE49-F238E27FC236}">
                <a16:creationId xmlns:a16="http://schemas.microsoft.com/office/drawing/2014/main" id="{3E644E2A-E8A1-4317-A1C4-9B98CE9A4B91}"/>
              </a:ext>
            </a:extLst>
          </p:cNvPr>
          <p:cNvPicPr>
            <a:picLocks noChangeAspect="1" noChangeArrowheads="1"/>
          </p:cNvPicPr>
          <p:nvPr/>
        </p:nvPicPr>
        <p:blipFill rotWithShape="1">
          <a:blip r:embed="rId189">
            <a:clrChange>
              <a:clrFrom>
                <a:srgbClr val="FFFFFF"/>
              </a:clrFrom>
              <a:clrTo>
                <a:srgbClr val="FFFFFF">
                  <a:alpha val="0"/>
                </a:srgbClr>
              </a:clrTo>
            </a:clrChange>
            <a:extLst>
              <a:ext uri="{28A0092B-C50C-407E-A947-70E740481C1C}">
                <a14:useLocalDpi xmlns:a14="http://schemas.microsoft.com/office/drawing/2010/main" val="0"/>
              </a:ext>
            </a:extLst>
          </a:blip>
          <a:srcRect r="1" b="2168"/>
          <a:stretch/>
        </p:blipFill>
        <p:spPr bwMode="auto">
          <a:xfrm>
            <a:off x="304845" y="2082963"/>
            <a:ext cx="367974" cy="36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upload.wikimedia.org/wikipedia/commons/e/ee/Han...">
            <a:hlinkClick r:id="rId190" action="ppaction://hlinksldjump"/>
            <a:extLst>
              <a:ext uri="{FF2B5EF4-FFF2-40B4-BE49-F238E27FC236}">
                <a16:creationId xmlns:a16="http://schemas.microsoft.com/office/drawing/2014/main" id="{DD27319A-C065-4190-9424-CA9E2180B69C}"/>
              </a:ext>
            </a:extLst>
          </p:cNvPr>
          <p:cNvPicPr>
            <a:picLocks noChangeAspect="1" noChangeArrowheads="1"/>
          </p:cNvPicPr>
          <p:nvPr/>
        </p:nvPicPr>
        <p:blipFill rotWithShape="1">
          <a:blip r:embed="rId191">
            <a:clrChange>
              <a:clrFrom>
                <a:srgbClr val="FFFFFF"/>
              </a:clrFrom>
              <a:clrTo>
                <a:srgbClr val="FFFFFF">
                  <a:alpha val="0"/>
                </a:srgbClr>
              </a:clrTo>
            </a:clrChange>
            <a:alphaModFix/>
            <a:extLst>
              <a:ext uri="{28A0092B-C50C-407E-A947-70E740481C1C}">
                <a14:useLocalDpi xmlns:a14="http://schemas.microsoft.com/office/drawing/2010/main" val="0"/>
              </a:ext>
            </a:extLst>
          </a:blip>
          <a:srcRect r="-2" b="-269"/>
          <a:stretch/>
        </p:blipFill>
        <p:spPr bwMode="auto">
          <a:xfrm>
            <a:off x="926144" y="2089368"/>
            <a:ext cx="310080" cy="360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9" name="Picture 2" descr="Qué es Google Play Protect, cómo protege tu móvil y cómo configurarlo">
            <a:hlinkClick r:id="rId192" action="ppaction://hlinksldjump"/>
            <a:extLst>
              <a:ext uri="{FF2B5EF4-FFF2-40B4-BE49-F238E27FC236}">
                <a16:creationId xmlns:a16="http://schemas.microsoft.com/office/drawing/2014/main" id="{5662F99B-0285-4C90-A2BC-10FD6BE94E2A}"/>
              </a:ext>
            </a:extLst>
          </p:cNvPr>
          <p:cNvPicPr>
            <a:picLocks noChangeAspect="1" noChangeArrowheads="1"/>
          </p:cNvPicPr>
          <p:nvPr/>
        </p:nvPicPr>
        <p:blipFill rotWithShape="1">
          <a:blip r:embed="rId193">
            <a:clrChange>
              <a:clrFrom>
                <a:srgbClr val="FFFFFF"/>
              </a:clrFrom>
              <a:clrTo>
                <a:srgbClr val="FFFFFF">
                  <a:alpha val="0"/>
                </a:srgbClr>
              </a:clrTo>
            </a:clrChange>
            <a:extLst>
              <a:ext uri="{28A0092B-C50C-407E-A947-70E740481C1C}">
                <a14:useLocalDpi xmlns:a14="http://schemas.microsoft.com/office/drawing/2010/main" val="0"/>
              </a:ext>
            </a:extLst>
          </a:blip>
          <a:srcRect l="39863" t="5608" r="39618" b="28175"/>
          <a:stretch/>
        </p:blipFill>
        <p:spPr bwMode="auto">
          <a:xfrm>
            <a:off x="1456604" y="2085029"/>
            <a:ext cx="291639"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Google Wifi - Aplicaciones en Google Play">
            <a:hlinkClick r:id="rId194" action="ppaction://hlinksldjump"/>
            <a:extLst>
              <a:ext uri="{FF2B5EF4-FFF2-40B4-BE49-F238E27FC236}">
                <a16:creationId xmlns:a16="http://schemas.microsoft.com/office/drawing/2014/main" id="{9CB09E8E-598A-4073-98F4-7D417DE20F46}"/>
              </a:ext>
            </a:extLst>
          </p:cNvPr>
          <p:cNvPicPr>
            <a:picLocks noChangeAspect="1" noChangeArrowheads="1"/>
          </p:cNvPicPr>
          <p:nvPr/>
        </p:nvPicPr>
        <p:blipFill rotWithShape="1">
          <a:blip r:embed="rId195">
            <a:extLst>
              <a:ext uri="{28A0092B-C50C-407E-A947-70E740481C1C}">
                <a14:useLocalDpi xmlns:a14="http://schemas.microsoft.com/office/drawing/2010/main" val="0"/>
              </a:ext>
            </a:extLst>
          </a:blip>
          <a:srcRect r="-1" b="2166"/>
          <a:stretch/>
        </p:blipFill>
        <p:spPr bwMode="auto">
          <a:xfrm>
            <a:off x="1985905" y="2102950"/>
            <a:ext cx="36797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523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030"/>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040"/>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1083"/>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1084"/>
                                        </p:tgtEl>
                                        <p:attrNameLst>
                                          <p:attrName>r</p:attrName>
                                        </p:attrNameLst>
                                      </p:cBhvr>
                                    </p:animRot>
                                  </p:childTnLst>
                                </p:cTn>
                              </p:par>
                              <p:par>
                                <p:cTn id="13" presetID="8" presetClass="emph" presetSubtype="0" fill="hold" nodeType="withEffect">
                                  <p:stCondLst>
                                    <p:cond delay="0"/>
                                  </p:stCondLst>
                                  <p:childTnLst>
                                    <p:animRot by="21600000">
                                      <p:cBhvr>
                                        <p:cTn id="14" dur="1000" fill="hold"/>
                                        <p:tgtEl>
                                          <p:spTgt spid="1085"/>
                                        </p:tgtEl>
                                        <p:attrNameLst>
                                          <p:attrName>r</p:attrName>
                                        </p:attrNameLst>
                                      </p:cBhvr>
                                    </p:animRot>
                                  </p:childTnLst>
                                </p:cTn>
                              </p:par>
                              <p:par>
                                <p:cTn id="15" presetID="8" presetClass="emph" presetSubtype="0" fill="hold" nodeType="withEffect">
                                  <p:stCondLst>
                                    <p:cond delay="0"/>
                                  </p:stCondLst>
                                  <p:childTnLst>
                                    <p:animRot by="21600000">
                                      <p:cBhvr>
                                        <p:cTn id="16" dur="1000" fill="hold"/>
                                        <p:tgtEl>
                                          <p:spTgt spid="1086"/>
                                        </p:tgtEl>
                                        <p:attrNameLst>
                                          <p:attrName>r</p:attrName>
                                        </p:attrNameLst>
                                      </p:cBhvr>
                                    </p:animRot>
                                  </p:childTnLst>
                                </p:cTn>
                              </p:par>
                              <p:par>
                                <p:cTn id="17" presetID="8" presetClass="emph" presetSubtype="0" fill="hold" nodeType="withEffect">
                                  <p:stCondLst>
                                    <p:cond delay="0"/>
                                  </p:stCondLst>
                                  <p:childTnLst>
                                    <p:animRot by="21600000">
                                      <p:cBhvr>
                                        <p:cTn id="18" dur="1000" fill="hold"/>
                                        <p:tgtEl>
                                          <p:spTgt spid="1088"/>
                                        </p:tgtEl>
                                        <p:attrNameLst>
                                          <p:attrName>r</p:attrName>
                                        </p:attrNameLst>
                                      </p:cBhvr>
                                    </p:animRot>
                                  </p:childTnLst>
                                </p:cTn>
                              </p:par>
                              <p:par>
                                <p:cTn id="19" presetID="8" presetClass="emph" presetSubtype="0" fill="hold" nodeType="withEffect">
                                  <p:stCondLst>
                                    <p:cond delay="0"/>
                                  </p:stCondLst>
                                  <p:childTnLst>
                                    <p:animRot by="21600000">
                                      <p:cBhvr>
                                        <p:cTn id="20" dur="1000" fill="hold"/>
                                        <p:tgtEl>
                                          <p:spTgt spid="1090"/>
                                        </p:tgtEl>
                                        <p:attrNameLst>
                                          <p:attrName>r</p:attrName>
                                        </p:attrNameLst>
                                      </p:cBhvr>
                                    </p:animRot>
                                  </p:childTnLst>
                                </p:cTn>
                              </p:par>
                              <p:par>
                                <p:cTn id="21" presetID="8" presetClass="emph" presetSubtype="0" fill="hold" nodeType="withEffect">
                                  <p:stCondLst>
                                    <p:cond delay="0"/>
                                  </p:stCondLst>
                                  <p:childTnLst>
                                    <p:animRot by="21600000">
                                      <p:cBhvr>
                                        <p:cTn id="22" dur="1000" fill="hold"/>
                                        <p:tgtEl>
                                          <p:spTgt spid="1095"/>
                                        </p:tgtEl>
                                        <p:attrNameLst>
                                          <p:attrName>r</p:attrName>
                                        </p:attrNameLst>
                                      </p:cBhvr>
                                    </p:animRot>
                                  </p:childTnLst>
                                </p:cTn>
                              </p:par>
                              <p:par>
                                <p:cTn id="23" presetID="8" presetClass="emph" presetSubtype="0" fill="hold" nodeType="withEffect">
                                  <p:stCondLst>
                                    <p:cond delay="0"/>
                                  </p:stCondLst>
                                  <p:childTnLst>
                                    <p:animRot by="21600000">
                                      <p:cBhvr>
                                        <p:cTn id="24" dur="1000" fill="hold"/>
                                        <p:tgtEl>
                                          <p:spTgt spid="1100"/>
                                        </p:tgtEl>
                                        <p:attrNameLst>
                                          <p:attrName>r</p:attrName>
                                        </p:attrNameLst>
                                      </p:cBhvr>
                                    </p:animRot>
                                  </p:childTnLst>
                                </p:cTn>
                              </p:par>
                              <p:par>
                                <p:cTn id="25" presetID="8" presetClass="emph" presetSubtype="0" fill="hold" nodeType="withEffect">
                                  <p:stCondLst>
                                    <p:cond delay="0"/>
                                  </p:stCondLst>
                                  <p:childTnLst>
                                    <p:animRot by="21600000">
                                      <p:cBhvr>
                                        <p:cTn id="26" dur="1000" fill="hold"/>
                                        <p:tgtEl>
                                          <p:spTgt spid="111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1111"/>
                                        </p:tgtEl>
                                        <p:attrNameLst>
                                          <p:attrName>r</p:attrName>
                                        </p:attrNameLst>
                                      </p:cBhvr>
                                    </p:animRot>
                                  </p:childTnLst>
                                </p:cTn>
                              </p:par>
                              <p:par>
                                <p:cTn id="29" presetID="8" presetClass="emph" presetSubtype="0" fill="hold" nodeType="withEffect">
                                  <p:stCondLst>
                                    <p:cond delay="0"/>
                                  </p:stCondLst>
                                  <p:childTnLst>
                                    <p:animRot by="21600000">
                                      <p:cBhvr>
                                        <p:cTn id="30" dur="1000" fill="hold"/>
                                        <p:tgtEl>
                                          <p:spTgt spid="1112"/>
                                        </p:tgtEl>
                                        <p:attrNameLst>
                                          <p:attrName>r</p:attrName>
                                        </p:attrNameLst>
                                      </p:cBhvr>
                                    </p:animRot>
                                  </p:childTnLst>
                                </p:cTn>
                              </p:par>
                              <p:par>
                                <p:cTn id="31" presetID="8" presetClass="emph" presetSubtype="0" fill="hold" nodeType="withEffect">
                                  <p:stCondLst>
                                    <p:cond delay="0"/>
                                  </p:stCondLst>
                                  <p:childTnLst>
                                    <p:animRot by="21600000">
                                      <p:cBhvr>
                                        <p:cTn id="32" dur="1000" fill="hold"/>
                                        <p:tgtEl>
                                          <p:spTgt spid="1064"/>
                                        </p:tgtEl>
                                        <p:attrNameLst>
                                          <p:attrName>r</p:attrName>
                                        </p:attrNameLst>
                                      </p:cBhvr>
                                    </p:animRot>
                                  </p:childTnLst>
                                </p:cTn>
                              </p:par>
                              <p:par>
                                <p:cTn id="33" presetID="8" presetClass="emph" presetSubtype="0" fill="hold" nodeType="withEffect">
                                  <p:stCondLst>
                                    <p:cond delay="0"/>
                                  </p:stCondLst>
                                  <p:childTnLst>
                                    <p:animRot by="21600000">
                                      <p:cBhvr>
                                        <p:cTn id="34" dur="1000" fill="hold"/>
                                        <p:tgtEl>
                                          <p:spTgt spid="1066"/>
                                        </p:tgtEl>
                                        <p:attrNameLst>
                                          <p:attrName>r</p:attrName>
                                        </p:attrNameLst>
                                      </p:cBhvr>
                                    </p:animRot>
                                  </p:childTnLst>
                                </p:cTn>
                              </p:par>
                              <p:par>
                                <p:cTn id="35" presetID="8" presetClass="emph" presetSubtype="0" fill="hold" nodeType="withEffect">
                                  <p:stCondLst>
                                    <p:cond delay="0"/>
                                  </p:stCondLst>
                                  <p:childTnLst>
                                    <p:animRot by="21600000">
                                      <p:cBhvr>
                                        <p:cTn id="36" dur="1000" fill="hold"/>
                                        <p:tgtEl>
                                          <p:spTgt spid="1067"/>
                                        </p:tgtEl>
                                        <p:attrNameLst>
                                          <p:attrName>r</p:attrName>
                                        </p:attrNameLst>
                                      </p:cBhvr>
                                    </p:animRot>
                                  </p:childTnLst>
                                </p:cTn>
                              </p:par>
                              <p:par>
                                <p:cTn id="37" presetID="8" presetClass="emph" presetSubtype="0" fill="hold" nodeType="withEffect">
                                  <p:stCondLst>
                                    <p:cond delay="0"/>
                                  </p:stCondLst>
                                  <p:childTnLst>
                                    <p:animRot by="21600000">
                                      <p:cBhvr>
                                        <p:cTn id="38" dur="1000" fill="hold"/>
                                        <p:tgtEl>
                                          <p:spTgt spid="1069"/>
                                        </p:tgtEl>
                                        <p:attrNameLst>
                                          <p:attrName>r</p:attrName>
                                        </p:attrNameLst>
                                      </p:cBhvr>
                                    </p:animRot>
                                  </p:childTnLst>
                                </p:cTn>
                              </p:par>
                              <p:par>
                                <p:cTn id="39" presetID="8" presetClass="emph" presetSubtype="0" fill="hold" nodeType="withEffect">
                                  <p:stCondLst>
                                    <p:cond delay="0"/>
                                  </p:stCondLst>
                                  <p:childTnLst>
                                    <p:animRot by="21600000">
                                      <p:cBhvr>
                                        <p:cTn id="40" dur="1000" fill="hold"/>
                                        <p:tgtEl>
                                          <p:spTgt spid="1071"/>
                                        </p:tgtEl>
                                        <p:attrNameLst>
                                          <p:attrName>r</p:attrName>
                                        </p:attrNameLst>
                                      </p:cBhvr>
                                    </p:animRot>
                                  </p:childTnLst>
                                </p:cTn>
                              </p:par>
                              <p:par>
                                <p:cTn id="41" presetID="8" presetClass="emph" presetSubtype="0" fill="hold" nodeType="withEffect">
                                  <p:stCondLst>
                                    <p:cond delay="0"/>
                                  </p:stCondLst>
                                  <p:childTnLst>
                                    <p:animRot by="21600000">
                                      <p:cBhvr>
                                        <p:cTn id="42" dur="1000" fill="hold"/>
                                        <p:tgtEl>
                                          <p:spTgt spid="1096"/>
                                        </p:tgtEl>
                                        <p:attrNameLst>
                                          <p:attrName>r</p:attrName>
                                        </p:attrNameLst>
                                      </p:cBhvr>
                                    </p:animRot>
                                  </p:childTnLst>
                                </p:cTn>
                              </p:par>
                              <p:par>
                                <p:cTn id="43" presetID="8" presetClass="emph" presetSubtype="0" fill="hold" nodeType="withEffect">
                                  <p:stCondLst>
                                    <p:cond delay="0"/>
                                  </p:stCondLst>
                                  <p:childTnLst>
                                    <p:animRot by="21600000">
                                      <p:cBhvr>
                                        <p:cTn id="44" dur="1000" fill="hold"/>
                                        <p:tgtEl>
                                          <p:spTgt spid="1097"/>
                                        </p:tgtEl>
                                        <p:attrNameLst>
                                          <p:attrName>r</p:attrName>
                                        </p:attrNameLst>
                                      </p:cBhvr>
                                    </p:animRot>
                                  </p:childTnLst>
                                </p:cTn>
                              </p:par>
                              <p:par>
                                <p:cTn id="45" presetID="8" presetClass="emph" presetSubtype="0" fill="hold" nodeType="withEffect">
                                  <p:stCondLst>
                                    <p:cond delay="0"/>
                                  </p:stCondLst>
                                  <p:childTnLst>
                                    <p:animRot by="21600000">
                                      <p:cBhvr>
                                        <p:cTn id="46" dur="1000" fill="hold"/>
                                        <p:tgtEl>
                                          <p:spTgt spid="1028"/>
                                        </p:tgtEl>
                                        <p:attrNameLst>
                                          <p:attrName>r</p:attrName>
                                        </p:attrNameLst>
                                      </p:cBhvr>
                                    </p:animRot>
                                  </p:childTnLst>
                                </p:cTn>
                              </p:par>
                              <p:par>
                                <p:cTn id="47" presetID="8" presetClass="emph" presetSubtype="0" fill="hold" nodeType="withEffect">
                                  <p:stCondLst>
                                    <p:cond delay="0"/>
                                  </p:stCondLst>
                                  <p:childTnLst>
                                    <p:animRot by="21600000">
                                      <p:cBhvr>
                                        <p:cTn id="48" dur="1000" fill="hold"/>
                                        <p:tgtEl>
                                          <p:spTgt spid="1032"/>
                                        </p:tgtEl>
                                        <p:attrNameLst>
                                          <p:attrName>r</p:attrName>
                                        </p:attrNameLst>
                                      </p:cBhvr>
                                    </p:animRot>
                                  </p:childTnLst>
                                </p:cTn>
                              </p:par>
                              <p:par>
                                <p:cTn id="49" presetID="8" presetClass="emph" presetSubtype="0" fill="hold" nodeType="withEffect">
                                  <p:stCondLst>
                                    <p:cond delay="0"/>
                                  </p:stCondLst>
                                  <p:childTnLst>
                                    <p:animRot by="21600000">
                                      <p:cBhvr>
                                        <p:cTn id="50" dur="1000" fill="hold"/>
                                        <p:tgtEl>
                                          <p:spTgt spid="1054"/>
                                        </p:tgtEl>
                                        <p:attrNameLst>
                                          <p:attrName>r</p:attrName>
                                        </p:attrNameLst>
                                      </p:cBhvr>
                                    </p:animRot>
                                  </p:childTnLst>
                                </p:cTn>
                              </p:par>
                              <p:par>
                                <p:cTn id="51" presetID="8" presetClass="emph" presetSubtype="0" fill="hold" nodeType="withEffect">
                                  <p:stCondLst>
                                    <p:cond delay="0"/>
                                  </p:stCondLst>
                                  <p:childTnLst>
                                    <p:animRot by="21600000">
                                      <p:cBhvr>
                                        <p:cTn id="52" dur="1000" fill="hold"/>
                                        <p:tgtEl>
                                          <p:spTgt spid="1056"/>
                                        </p:tgtEl>
                                        <p:attrNameLst>
                                          <p:attrName>r</p:attrName>
                                        </p:attrNameLst>
                                      </p:cBhvr>
                                    </p:animRot>
                                  </p:childTnLst>
                                </p:cTn>
                              </p:par>
                              <p:par>
                                <p:cTn id="53" presetID="8" presetClass="emph" presetSubtype="0" fill="hold" nodeType="withEffect">
                                  <p:stCondLst>
                                    <p:cond delay="0"/>
                                  </p:stCondLst>
                                  <p:childTnLst>
                                    <p:animRot by="21600000">
                                      <p:cBhvr>
                                        <p:cTn id="54" dur="1000" fill="hold"/>
                                        <p:tgtEl>
                                          <p:spTgt spid="1057"/>
                                        </p:tgtEl>
                                        <p:attrNameLst>
                                          <p:attrName>r</p:attrName>
                                        </p:attrNameLst>
                                      </p:cBhvr>
                                    </p:animRot>
                                  </p:childTnLst>
                                </p:cTn>
                              </p:par>
                              <p:par>
                                <p:cTn id="55" presetID="8" presetClass="emph" presetSubtype="0" fill="hold" nodeType="withEffect">
                                  <p:stCondLst>
                                    <p:cond delay="0"/>
                                  </p:stCondLst>
                                  <p:childTnLst>
                                    <p:animRot by="21600000">
                                      <p:cBhvr>
                                        <p:cTn id="56" dur="1000" fill="hold"/>
                                        <p:tgtEl>
                                          <p:spTgt spid="1058"/>
                                        </p:tgtEl>
                                        <p:attrNameLst>
                                          <p:attrName>r</p:attrName>
                                        </p:attrNameLst>
                                      </p:cBhvr>
                                    </p:animRot>
                                  </p:childTnLst>
                                </p:cTn>
                              </p:par>
                              <p:par>
                                <p:cTn id="57" presetID="8" presetClass="emph" presetSubtype="0" fill="hold" nodeType="withEffect">
                                  <p:stCondLst>
                                    <p:cond delay="0"/>
                                  </p:stCondLst>
                                  <p:childTnLst>
                                    <p:animRot by="21600000">
                                      <p:cBhvr>
                                        <p:cTn id="58" dur="1000" fill="hold"/>
                                        <p:tgtEl>
                                          <p:spTgt spid="1059"/>
                                        </p:tgtEl>
                                        <p:attrNameLst>
                                          <p:attrName>r</p:attrName>
                                        </p:attrNameLst>
                                      </p:cBhvr>
                                    </p:animRot>
                                  </p:childTnLst>
                                </p:cTn>
                              </p:par>
                              <p:par>
                                <p:cTn id="59" presetID="8" presetClass="emph" presetSubtype="0" fill="hold" nodeType="withEffect">
                                  <p:stCondLst>
                                    <p:cond delay="0"/>
                                  </p:stCondLst>
                                  <p:childTnLst>
                                    <p:animRot by="21600000">
                                      <p:cBhvr>
                                        <p:cTn id="60" dur="1000" fill="hold"/>
                                        <p:tgtEl>
                                          <p:spTgt spid="1060"/>
                                        </p:tgtEl>
                                        <p:attrNameLst>
                                          <p:attrName>r</p:attrName>
                                        </p:attrNameLst>
                                      </p:cBhvr>
                                    </p:animRot>
                                  </p:childTnLst>
                                </p:cTn>
                              </p:par>
                              <p:par>
                                <p:cTn id="61" presetID="8" presetClass="emph" presetSubtype="0" fill="hold" nodeType="withEffect">
                                  <p:stCondLst>
                                    <p:cond delay="0"/>
                                  </p:stCondLst>
                                  <p:childTnLst>
                                    <p:animRot by="21600000">
                                      <p:cBhvr>
                                        <p:cTn id="62" dur="1000" fill="hold"/>
                                        <p:tgtEl>
                                          <p:spTgt spid="1061"/>
                                        </p:tgtEl>
                                        <p:attrNameLst>
                                          <p:attrName>r</p:attrName>
                                        </p:attrNameLst>
                                      </p:cBhvr>
                                    </p:animRot>
                                  </p:childTnLst>
                                </p:cTn>
                              </p:par>
                              <p:par>
                                <p:cTn id="63" presetID="8" presetClass="emph" presetSubtype="0" fill="hold" nodeType="withEffect">
                                  <p:stCondLst>
                                    <p:cond delay="0"/>
                                  </p:stCondLst>
                                  <p:childTnLst>
                                    <p:animRot by="21600000">
                                      <p:cBhvr>
                                        <p:cTn id="64" dur="1000" fill="hold"/>
                                        <p:tgtEl>
                                          <p:spTgt spid="1077"/>
                                        </p:tgtEl>
                                        <p:attrNameLst>
                                          <p:attrName>r</p:attrName>
                                        </p:attrNameLst>
                                      </p:cBhvr>
                                    </p:animRot>
                                  </p:childTnLst>
                                </p:cTn>
                              </p:par>
                              <p:par>
                                <p:cTn id="65" presetID="8" presetClass="emph" presetSubtype="0" fill="hold" nodeType="withEffect">
                                  <p:stCondLst>
                                    <p:cond delay="0"/>
                                  </p:stCondLst>
                                  <p:childTnLst>
                                    <p:animRot by="21600000">
                                      <p:cBhvr>
                                        <p:cTn id="66" dur="1000" fill="hold"/>
                                        <p:tgtEl>
                                          <p:spTgt spid="1079"/>
                                        </p:tgtEl>
                                        <p:attrNameLst>
                                          <p:attrName>r</p:attrName>
                                        </p:attrNameLst>
                                      </p:cBhvr>
                                    </p:animRot>
                                  </p:childTnLst>
                                </p:cTn>
                              </p:par>
                              <p:par>
                                <p:cTn id="67" presetID="8" presetClass="emph" presetSubtype="0" fill="hold" nodeType="withEffect">
                                  <p:stCondLst>
                                    <p:cond delay="0"/>
                                  </p:stCondLst>
                                  <p:childTnLst>
                                    <p:animRot by="21600000">
                                      <p:cBhvr>
                                        <p:cTn id="68" dur="1000" fill="hold"/>
                                        <p:tgtEl>
                                          <p:spTgt spid="1082"/>
                                        </p:tgtEl>
                                        <p:attrNameLst>
                                          <p:attrName>r</p:attrName>
                                        </p:attrNameLst>
                                      </p:cBhvr>
                                    </p:animRot>
                                  </p:childTnLst>
                                </p:cTn>
                              </p:par>
                              <p:par>
                                <p:cTn id="69" presetID="8" presetClass="emph" presetSubtype="0" fill="hold" nodeType="withEffect">
                                  <p:stCondLst>
                                    <p:cond delay="0"/>
                                  </p:stCondLst>
                                  <p:childTnLst>
                                    <p:animRot by="21600000">
                                      <p:cBhvr>
                                        <p:cTn id="70" dur="1000" fill="hold"/>
                                        <p:tgtEl>
                                          <p:spTgt spid="1080"/>
                                        </p:tgtEl>
                                        <p:attrNameLst>
                                          <p:attrName>r</p:attrName>
                                        </p:attrNameLst>
                                      </p:cBhvr>
                                    </p:animRot>
                                  </p:childTnLst>
                                </p:cTn>
                              </p:par>
                              <p:par>
                                <p:cTn id="71" presetID="8" presetClass="emph" presetSubtype="0" fill="hold" nodeType="withEffect">
                                  <p:stCondLst>
                                    <p:cond delay="0"/>
                                  </p:stCondLst>
                                  <p:childTnLst>
                                    <p:animRot by="21600000">
                                      <p:cBhvr>
                                        <p:cTn id="72" dur="1000" fill="hold"/>
                                        <p:tgtEl>
                                          <p:spTgt spid="1103"/>
                                        </p:tgtEl>
                                        <p:attrNameLst>
                                          <p:attrName>r</p:attrName>
                                        </p:attrNameLst>
                                      </p:cBhvr>
                                    </p:animRot>
                                  </p:childTnLst>
                                </p:cTn>
                              </p:par>
                              <p:par>
                                <p:cTn id="73" presetID="8" presetClass="emph" presetSubtype="0" fill="hold" nodeType="withEffect">
                                  <p:stCondLst>
                                    <p:cond delay="0"/>
                                  </p:stCondLst>
                                  <p:childTnLst>
                                    <p:animRot by="21600000">
                                      <p:cBhvr>
                                        <p:cTn id="74" dur="1000" fill="hold"/>
                                        <p:tgtEl>
                                          <p:spTgt spid="1081"/>
                                        </p:tgtEl>
                                        <p:attrNameLst>
                                          <p:attrName>r</p:attrName>
                                        </p:attrNameLst>
                                      </p:cBhvr>
                                    </p:animRot>
                                  </p:childTnLst>
                                </p:cTn>
                              </p:par>
                              <p:par>
                                <p:cTn id="75" presetID="8" presetClass="emph" presetSubtype="0" fill="hold" nodeType="withEffect">
                                  <p:stCondLst>
                                    <p:cond delay="0"/>
                                  </p:stCondLst>
                                  <p:childTnLst>
                                    <p:animRot by="21600000">
                                      <p:cBhvr>
                                        <p:cTn id="76" dur="1000" fill="hold"/>
                                        <p:tgtEl>
                                          <p:spTgt spid="1046"/>
                                        </p:tgtEl>
                                        <p:attrNameLst>
                                          <p:attrName>r</p:attrName>
                                        </p:attrNameLst>
                                      </p:cBhvr>
                                    </p:animRot>
                                  </p:childTnLst>
                                </p:cTn>
                              </p:par>
                              <p:par>
                                <p:cTn id="77" presetID="8" presetClass="emph" presetSubtype="0" fill="hold" nodeType="withEffect">
                                  <p:stCondLst>
                                    <p:cond delay="0"/>
                                  </p:stCondLst>
                                  <p:childTnLst>
                                    <p:animRot by="21600000">
                                      <p:cBhvr>
                                        <p:cTn id="78" dur="1000" fill="hold"/>
                                        <p:tgtEl>
                                          <p:spTgt spid="1065"/>
                                        </p:tgtEl>
                                        <p:attrNameLst>
                                          <p:attrName>r</p:attrName>
                                        </p:attrNameLst>
                                      </p:cBhvr>
                                    </p:animRot>
                                  </p:childTnLst>
                                </p:cTn>
                              </p:par>
                              <p:par>
                                <p:cTn id="79" presetID="8" presetClass="emph" presetSubtype="0" fill="hold" nodeType="withEffect">
                                  <p:stCondLst>
                                    <p:cond delay="0"/>
                                  </p:stCondLst>
                                  <p:childTnLst>
                                    <p:animRot by="21600000">
                                      <p:cBhvr>
                                        <p:cTn id="80" dur="1000" fill="hold"/>
                                        <p:tgtEl>
                                          <p:spTgt spid="1068"/>
                                        </p:tgtEl>
                                        <p:attrNameLst>
                                          <p:attrName>r</p:attrName>
                                        </p:attrNameLst>
                                      </p:cBhvr>
                                    </p:animRot>
                                  </p:childTnLst>
                                </p:cTn>
                              </p:par>
                              <p:par>
                                <p:cTn id="81" presetID="8" presetClass="emph" presetSubtype="0" fill="hold" nodeType="withEffect">
                                  <p:stCondLst>
                                    <p:cond delay="0"/>
                                  </p:stCondLst>
                                  <p:childTnLst>
                                    <p:animRot by="21600000">
                                      <p:cBhvr>
                                        <p:cTn id="82" dur="1000" fill="hold"/>
                                        <p:tgtEl>
                                          <p:spTgt spid="1073"/>
                                        </p:tgtEl>
                                        <p:attrNameLst>
                                          <p:attrName>r</p:attrName>
                                        </p:attrNameLst>
                                      </p:cBhvr>
                                    </p:animRot>
                                  </p:childTnLst>
                                </p:cTn>
                              </p:par>
                              <p:par>
                                <p:cTn id="83" presetID="8" presetClass="emph" presetSubtype="0" fill="hold" nodeType="withEffect">
                                  <p:stCondLst>
                                    <p:cond delay="0"/>
                                  </p:stCondLst>
                                  <p:childTnLst>
                                    <p:animRot by="21600000">
                                      <p:cBhvr>
                                        <p:cTn id="84" dur="1000" fill="hold"/>
                                        <p:tgtEl>
                                          <p:spTgt spid="1074"/>
                                        </p:tgtEl>
                                        <p:attrNameLst>
                                          <p:attrName>r</p:attrName>
                                        </p:attrNameLst>
                                      </p:cBhvr>
                                    </p:animRot>
                                  </p:childTnLst>
                                </p:cTn>
                              </p:par>
                              <p:par>
                                <p:cTn id="85" presetID="8" presetClass="emph" presetSubtype="0" fill="hold" nodeType="withEffect">
                                  <p:stCondLst>
                                    <p:cond delay="0"/>
                                  </p:stCondLst>
                                  <p:childTnLst>
                                    <p:animRot by="21600000">
                                      <p:cBhvr>
                                        <p:cTn id="86" dur="1000" fill="hold"/>
                                        <p:tgtEl>
                                          <p:spTgt spid="1094"/>
                                        </p:tgtEl>
                                        <p:attrNameLst>
                                          <p:attrName>r</p:attrName>
                                        </p:attrNameLst>
                                      </p:cBhvr>
                                    </p:animRot>
                                  </p:childTnLst>
                                </p:cTn>
                              </p:par>
                              <p:par>
                                <p:cTn id="87" presetID="8" presetClass="emph" presetSubtype="0" fill="hold" nodeType="withEffect">
                                  <p:stCondLst>
                                    <p:cond delay="0"/>
                                  </p:stCondLst>
                                  <p:childTnLst>
                                    <p:animRot by="21600000">
                                      <p:cBhvr>
                                        <p:cTn id="88" dur="1000" fill="hold"/>
                                        <p:tgtEl>
                                          <p:spTgt spid="1098"/>
                                        </p:tgtEl>
                                        <p:attrNameLst>
                                          <p:attrName>r</p:attrName>
                                        </p:attrNameLst>
                                      </p:cBhvr>
                                    </p:animRot>
                                  </p:childTnLst>
                                </p:cTn>
                              </p:par>
                              <p:par>
                                <p:cTn id="89" presetID="8" presetClass="emph" presetSubtype="0" fill="hold" nodeType="withEffect">
                                  <p:stCondLst>
                                    <p:cond delay="0"/>
                                  </p:stCondLst>
                                  <p:childTnLst>
                                    <p:animRot by="21600000">
                                      <p:cBhvr>
                                        <p:cTn id="90" dur="1000" fill="hold"/>
                                        <p:tgtEl>
                                          <p:spTgt spid="1055"/>
                                        </p:tgtEl>
                                        <p:attrNameLst>
                                          <p:attrName>r</p:attrName>
                                        </p:attrNameLst>
                                      </p:cBhvr>
                                    </p:animRot>
                                  </p:childTnLst>
                                </p:cTn>
                              </p:par>
                              <p:par>
                                <p:cTn id="91" presetID="8" presetClass="emph" presetSubtype="0" fill="hold" nodeType="withEffect">
                                  <p:stCondLst>
                                    <p:cond delay="0"/>
                                  </p:stCondLst>
                                  <p:childTnLst>
                                    <p:animRot by="21600000">
                                      <p:cBhvr>
                                        <p:cTn id="92" dur="1000" fill="hold"/>
                                        <p:tgtEl>
                                          <p:spTgt spid="1075"/>
                                        </p:tgtEl>
                                        <p:attrNameLst>
                                          <p:attrName>r</p:attrName>
                                        </p:attrNameLst>
                                      </p:cBhvr>
                                    </p:animRot>
                                  </p:childTnLst>
                                </p:cTn>
                              </p:par>
                              <p:par>
                                <p:cTn id="93" presetID="8" presetClass="emph" presetSubtype="0" fill="hold" nodeType="withEffect">
                                  <p:stCondLst>
                                    <p:cond delay="0"/>
                                  </p:stCondLst>
                                  <p:childTnLst>
                                    <p:animRot by="21600000">
                                      <p:cBhvr>
                                        <p:cTn id="94" dur="1000" fill="hold"/>
                                        <p:tgtEl>
                                          <p:spTgt spid="1076"/>
                                        </p:tgtEl>
                                        <p:attrNameLst>
                                          <p:attrName>r</p:attrName>
                                        </p:attrNameLst>
                                      </p:cBhvr>
                                    </p:animRot>
                                  </p:childTnLst>
                                </p:cTn>
                              </p:par>
                              <p:par>
                                <p:cTn id="95" presetID="8" presetClass="emph" presetSubtype="0" fill="hold" nodeType="withEffect">
                                  <p:stCondLst>
                                    <p:cond delay="0"/>
                                  </p:stCondLst>
                                  <p:childTnLst>
                                    <p:animRot by="21600000">
                                      <p:cBhvr>
                                        <p:cTn id="96" dur="1000" fill="hold"/>
                                        <p:tgtEl>
                                          <p:spTgt spid="1078"/>
                                        </p:tgtEl>
                                        <p:attrNameLst>
                                          <p:attrName>r</p:attrName>
                                        </p:attrNameLst>
                                      </p:cBhvr>
                                    </p:animRot>
                                  </p:childTnLst>
                                </p:cTn>
                              </p:par>
                              <p:par>
                                <p:cTn id="97" presetID="8" presetClass="emph" presetSubtype="0" fill="hold" nodeType="withEffect">
                                  <p:stCondLst>
                                    <p:cond delay="0"/>
                                  </p:stCondLst>
                                  <p:childTnLst>
                                    <p:animRot by="21600000">
                                      <p:cBhvr>
                                        <p:cTn id="98" dur="1000" fill="hold"/>
                                        <p:tgtEl>
                                          <p:spTgt spid="1062"/>
                                        </p:tgtEl>
                                        <p:attrNameLst>
                                          <p:attrName>r</p:attrName>
                                        </p:attrNameLst>
                                      </p:cBhvr>
                                    </p:animRot>
                                  </p:childTnLst>
                                </p:cTn>
                              </p:par>
                              <p:par>
                                <p:cTn id="99" presetID="8" presetClass="emph" presetSubtype="0" fill="hold" nodeType="withEffect">
                                  <p:stCondLst>
                                    <p:cond delay="0"/>
                                  </p:stCondLst>
                                  <p:childTnLst>
                                    <p:animRot by="21600000">
                                      <p:cBhvr>
                                        <p:cTn id="100" dur="1000" fill="hold"/>
                                        <p:tgtEl>
                                          <p:spTgt spid="1063"/>
                                        </p:tgtEl>
                                        <p:attrNameLst>
                                          <p:attrName>r</p:attrName>
                                        </p:attrNameLst>
                                      </p:cBhvr>
                                    </p:animRot>
                                  </p:childTnLst>
                                </p:cTn>
                              </p:par>
                              <p:par>
                                <p:cTn id="101" presetID="8" presetClass="emph" presetSubtype="0" fill="hold" nodeType="withEffect">
                                  <p:stCondLst>
                                    <p:cond delay="0"/>
                                  </p:stCondLst>
                                  <p:childTnLst>
                                    <p:animRot by="21600000">
                                      <p:cBhvr>
                                        <p:cTn id="102" dur="1000" fill="hold"/>
                                        <p:tgtEl>
                                          <p:spTgt spid="1106"/>
                                        </p:tgtEl>
                                        <p:attrNameLst>
                                          <p:attrName>r</p:attrName>
                                        </p:attrNameLst>
                                      </p:cBhvr>
                                    </p:animRot>
                                  </p:childTnLst>
                                </p:cTn>
                              </p:par>
                              <p:par>
                                <p:cTn id="103" presetID="8" presetClass="emph" presetSubtype="0" fill="hold" nodeType="withEffect">
                                  <p:stCondLst>
                                    <p:cond delay="0"/>
                                  </p:stCondLst>
                                  <p:childTnLst>
                                    <p:animRot by="21600000">
                                      <p:cBhvr>
                                        <p:cTn id="104" dur="1000" fill="hold"/>
                                        <p:tgtEl>
                                          <p:spTgt spid="1048"/>
                                        </p:tgtEl>
                                        <p:attrNameLst>
                                          <p:attrName>r</p:attrName>
                                        </p:attrNameLst>
                                      </p:cBhvr>
                                    </p:animRot>
                                  </p:childTnLst>
                                </p:cTn>
                              </p:par>
                              <p:par>
                                <p:cTn id="105" presetID="8" presetClass="emph" presetSubtype="0" fill="hold" nodeType="withEffect">
                                  <p:stCondLst>
                                    <p:cond delay="0"/>
                                  </p:stCondLst>
                                  <p:childTnLst>
                                    <p:animRot by="21600000">
                                      <p:cBhvr>
                                        <p:cTn id="106" dur="1000" fill="hold"/>
                                        <p:tgtEl>
                                          <p:spTgt spid="1114"/>
                                        </p:tgtEl>
                                        <p:attrNameLst>
                                          <p:attrName>r</p:attrName>
                                        </p:attrNameLst>
                                      </p:cBhvr>
                                    </p:animRot>
                                  </p:childTnLst>
                                </p:cTn>
                              </p:par>
                              <p:par>
                                <p:cTn id="107" presetID="8" presetClass="emph" presetSubtype="0" fill="hold" nodeType="withEffect">
                                  <p:stCondLst>
                                    <p:cond delay="0"/>
                                  </p:stCondLst>
                                  <p:childTnLst>
                                    <p:animRot by="21600000">
                                      <p:cBhvr>
                                        <p:cTn id="108" dur="1000" fill="hold"/>
                                        <p:tgtEl>
                                          <p:spTgt spid="1115"/>
                                        </p:tgtEl>
                                        <p:attrNameLst>
                                          <p:attrName>r</p:attrName>
                                        </p:attrNameLst>
                                      </p:cBhvr>
                                    </p:animRot>
                                  </p:childTnLst>
                                </p:cTn>
                              </p:par>
                              <p:par>
                                <p:cTn id="109" presetID="8" presetClass="emph" presetSubtype="0" fill="hold" nodeType="withEffect">
                                  <p:stCondLst>
                                    <p:cond delay="0"/>
                                  </p:stCondLst>
                                  <p:childTnLst>
                                    <p:animRot by="21600000">
                                      <p:cBhvr>
                                        <p:cTn id="110" dur="1000" fill="hold"/>
                                        <p:tgtEl>
                                          <p:spTgt spid="1116"/>
                                        </p:tgtEl>
                                        <p:attrNameLst>
                                          <p:attrName>r</p:attrName>
                                        </p:attrNameLst>
                                      </p:cBhvr>
                                    </p:animRot>
                                  </p:childTnLst>
                                </p:cTn>
                              </p:par>
                              <p:par>
                                <p:cTn id="111" presetID="8" presetClass="emph" presetSubtype="0" fill="hold" nodeType="withEffect">
                                  <p:stCondLst>
                                    <p:cond delay="0"/>
                                  </p:stCondLst>
                                  <p:childTnLst>
                                    <p:animRot by="21600000">
                                      <p:cBhvr>
                                        <p:cTn id="112" dur="1000" fill="hold"/>
                                        <p:tgtEl>
                                          <p:spTgt spid="1117"/>
                                        </p:tgtEl>
                                        <p:attrNameLst>
                                          <p:attrName>r</p:attrName>
                                        </p:attrNameLst>
                                      </p:cBhvr>
                                    </p:animRot>
                                  </p:childTnLst>
                                </p:cTn>
                              </p:par>
                              <p:par>
                                <p:cTn id="113" presetID="8" presetClass="emph" presetSubtype="0" fill="hold" nodeType="withEffect">
                                  <p:stCondLst>
                                    <p:cond delay="0"/>
                                  </p:stCondLst>
                                  <p:childTnLst>
                                    <p:animRot by="21600000">
                                      <p:cBhvr>
                                        <p:cTn id="114" dur="1000" fill="hold"/>
                                        <p:tgtEl>
                                          <p:spTgt spid="1118"/>
                                        </p:tgtEl>
                                        <p:attrNameLst>
                                          <p:attrName>r</p:attrName>
                                        </p:attrNameLst>
                                      </p:cBhvr>
                                    </p:animRot>
                                  </p:childTnLst>
                                </p:cTn>
                              </p:par>
                              <p:par>
                                <p:cTn id="115" presetID="8" presetClass="emph" presetSubtype="0" fill="hold" nodeType="withEffect">
                                  <p:stCondLst>
                                    <p:cond delay="0"/>
                                  </p:stCondLst>
                                  <p:childTnLst>
                                    <p:animRot by="21600000">
                                      <p:cBhvr>
                                        <p:cTn id="116" dur="1000" fill="hold"/>
                                        <p:tgtEl>
                                          <p:spTgt spid="1119"/>
                                        </p:tgtEl>
                                        <p:attrNameLst>
                                          <p:attrName>r</p:attrName>
                                        </p:attrNameLst>
                                      </p:cBhvr>
                                    </p:animRot>
                                  </p:childTnLst>
                                </p:cTn>
                              </p:par>
                              <p:par>
                                <p:cTn id="117" presetID="8" presetClass="emph" presetSubtype="0" fill="hold" nodeType="withEffect">
                                  <p:stCondLst>
                                    <p:cond delay="0"/>
                                  </p:stCondLst>
                                  <p:childTnLst>
                                    <p:animRot by="21600000">
                                      <p:cBhvr>
                                        <p:cTn id="118" dur="1000" fill="hold"/>
                                        <p:tgtEl>
                                          <p:spTgt spid="1120"/>
                                        </p:tgtEl>
                                        <p:attrNameLst>
                                          <p:attrName>r</p:attrName>
                                        </p:attrNameLst>
                                      </p:cBhvr>
                                    </p:animRot>
                                  </p:childTnLst>
                                </p:cTn>
                              </p:par>
                              <p:par>
                                <p:cTn id="119" presetID="8" presetClass="emph" presetSubtype="0" fill="hold" nodeType="withEffect">
                                  <p:stCondLst>
                                    <p:cond delay="0"/>
                                  </p:stCondLst>
                                  <p:childTnLst>
                                    <p:animRot by="21600000">
                                      <p:cBhvr>
                                        <p:cTn id="120" dur="1000" fill="hold"/>
                                        <p:tgtEl>
                                          <p:spTgt spid="1121"/>
                                        </p:tgtEl>
                                        <p:attrNameLst>
                                          <p:attrName>r</p:attrName>
                                        </p:attrNameLst>
                                      </p:cBhvr>
                                    </p:animRot>
                                  </p:childTnLst>
                                </p:cTn>
                              </p:par>
                              <p:par>
                                <p:cTn id="121" presetID="8" presetClass="emph" presetSubtype="0" fill="hold" nodeType="withEffect">
                                  <p:stCondLst>
                                    <p:cond delay="0"/>
                                  </p:stCondLst>
                                  <p:childTnLst>
                                    <p:animRot by="21600000">
                                      <p:cBhvr>
                                        <p:cTn id="122" dur="1000" fill="hold"/>
                                        <p:tgtEl>
                                          <p:spTgt spid="1122"/>
                                        </p:tgtEl>
                                        <p:attrNameLst>
                                          <p:attrName>r</p:attrName>
                                        </p:attrNameLst>
                                      </p:cBhvr>
                                    </p:animRot>
                                  </p:childTnLst>
                                </p:cTn>
                              </p:par>
                              <p:par>
                                <p:cTn id="123" presetID="8" presetClass="emph" presetSubtype="0" fill="hold" nodeType="withEffect">
                                  <p:stCondLst>
                                    <p:cond delay="0"/>
                                  </p:stCondLst>
                                  <p:childTnLst>
                                    <p:animRot by="21600000">
                                      <p:cBhvr>
                                        <p:cTn id="124" dur="1000" fill="hold"/>
                                        <p:tgtEl>
                                          <p:spTgt spid="1123"/>
                                        </p:tgtEl>
                                        <p:attrNameLst>
                                          <p:attrName>r</p:attrName>
                                        </p:attrNameLst>
                                      </p:cBhvr>
                                    </p:animRot>
                                  </p:childTnLst>
                                </p:cTn>
                              </p:par>
                              <p:par>
                                <p:cTn id="125" presetID="8" presetClass="emph" presetSubtype="0" fill="hold" nodeType="withEffect">
                                  <p:stCondLst>
                                    <p:cond delay="0"/>
                                  </p:stCondLst>
                                  <p:childTnLst>
                                    <p:animRot by="21600000">
                                      <p:cBhvr>
                                        <p:cTn id="126" dur="1000" fill="hold"/>
                                        <p:tgtEl>
                                          <p:spTgt spid="1124"/>
                                        </p:tgtEl>
                                        <p:attrNameLst>
                                          <p:attrName>r</p:attrName>
                                        </p:attrNameLst>
                                      </p:cBhvr>
                                    </p:animRot>
                                  </p:childTnLst>
                                </p:cTn>
                              </p:par>
                              <p:par>
                                <p:cTn id="127" presetID="8" presetClass="emph" presetSubtype="0" fill="hold" nodeType="withEffect">
                                  <p:stCondLst>
                                    <p:cond delay="0"/>
                                  </p:stCondLst>
                                  <p:childTnLst>
                                    <p:animRot by="21600000">
                                      <p:cBhvr>
                                        <p:cTn id="128" dur="1000" fill="hold"/>
                                        <p:tgtEl>
                                          <p:spTgt spid="1125"/>
                                        </p:tgtEl>
                                        <p:attrNameLst>
                                          <p:attrName>r</p:attrName>
                                        </p:attrNameLst>
                                      </p:cBhvr>
                                    </p:animRot>
                                  </p:childTnLst>
                                </p:cTn>
                              </p:par>
                              <p:par>
                                <p:cTn id="129" presetID="8" presetClass="emph" presetSubtype="0" fill="hold" nodeType="withEffect">
                                  <p:stCondLst>
                                    <p:cond delay="0"/>
                                  </p:stCondLst>
                                  <p:childTnLst>
                                    <p:animRot by="21600000">
                                      <p:cBhvr>
                                        <p:cTn id="130" dur="1000" fill="hold"/>
                                        <p:tgtEl>
                                          <p:spTgt spid="1126"/>
                                        </p:tgtEl>
                                        <p:attrNameLst>
                                          <p:attrName>r</p:attrName>
                                        </p:attrNameLst>
                                      </p:cBhvr>
                                    </p:animRot>
                                  </p:childTnLst>
                                </p:cTn>
                              </p:par>
                              <p:par>
                                <p:cTn id="131" presetID="8" presetClass="emph" presetSubtype="0" fill="hold" nodeType="withEffect">
                                  <p:stCondLst>
                                    <p:cond delay="0"/>
                                  </p:stCondLst>
                                  <p:childTnLst>
                                    <p:animRot by="21600000">
                                      <p:cBhvr>
                                        <p:cTn id="132" dur="1000" fill="hold"/>
                                        <p:tgtEl>
                                          <p:spTgt spid="1127"/>
                                        </p:tgtEl>
                                        <p:attrNameLst>
                                          <p:attrName>r</p:attrName>
                                        </p:attrNameLst>
                                      </p:cBhvr>
                                    </p:animRot>
                                  </p:childTnLst>
                                </p:cTn>
                              </p:par>
                              <p:par>
                                <p:cTn id="133" presetID="8" presetClass="emph" presetSubtype="0" fill="hold" nodeType="withEffect">
                                  <p:stCondLst>
                                    <p:cond delay="0"/>
                                  </p:stCondLst>
                                  <p:childTnLst>
                                    <p:animRot by="21600000">
                                      <p:cBhvr>
                                        <p:cTn id="134" dur="1000" fill="hold"/>
                                        <p:tgtEl>
                                          <p:spTgt spid="1128"/>
                                        </p:tgtEl>
                                        <p:attrNameLst>
                                          <p:attrName>r</p:attrName>
                                        </p:attrNameLst>
                                      </p:cBhvr>
                                    </p:animRot>
                                  </p:childTnLst>
                                </p:cTn>
                              </p:par>
                              <p:par>
                                <p:cTn id="135" presetID="8" presetClass="emph" presetSubtype="0" fill="hold" nodeType="withEffect">
                                  <p:stCondLst>
                                    <p:cond delay="0"/>
                                  </p:stCondLst>
                                  <p:childTnLst>
                                    <p:animRot by="21600000">
                                      <p:cBhvr>
                                        <p:cTn id="136" dur="1000" fill="hold"/>
                                        <p:tgtEl>
                                          <p:spTgt spid="1130"/>
                                        </p:tgtEl>
                                        <p:attrNameLst>
                                          <p:attrName>r</p:attrName>
                                        </p:attrNameLst>
                                      </p:cBhvr>
                                    </p:animRot>
                                  </p:childTnLst>
                                </p:cTn>
                              </p:par>
                              <p:par>
                                <p:cTn id="137" presetID="8" presetClass="emph" presetSubtype="0" fill="hold" nodeType="withEffect">
                                  <p:stCondLst>
                                    <p:cond delay="0"/>
                                  </p:stCondLst>
                                  <p:childTnLst>
                                    <p:animRot by="21600000">
                                      <p:cBhvr>
                                        <p:cTn id="138" dur="1000" fill="hold"/>
                                        <p:tgtEl>
                                          <p:spTgt spid="1131"/>
                                        </p:tgtEl>
                                        <p:attrNameLst>
                                          <p:attrName>r</p:attrName>
                                        </p:attrNameLst>
                                      </p:cBhvr>
                                    </p:animRot>
                                  </p:childTnLst>
                                </p:cTn>
                              </p:par>
                              <p:par>
                                <p:cTn id="139" presetID="8" presetClass="emph" presetSubtype="0" fill="hold" nodeType="withEffect">
                                  <p:stCondLst>
                                    <p:cond delay="0"/>
                                  </p:stCondLst>
                                  <p:childTnLst>
                                    <p:animRot by="21600000">
                                      <p:cBhvr>
                                        <p:cTn id="140" dur="1000" fill="hold"/>
                                        <p:tgtEl>
                                          <p:spTgt spid="1132"/>
                                        </p:tgtEl>
                                        <p:attrNameLst>
                                          <p:attrName>r</p:attrName>
                                        </p:attrNameLst>
                                      </p:cBhvr>
                                    </p:animRot>
                                  </p:childTnLst>
                                </p:cTn>
                              </p:par>
                              <p:par>
                                <p:cTn id="141" presetID="8" presetClass="emph" presetSubtype="0" fill="hold" nodeType="withEffect">
                                  <p:stCondLst>
                                    <p:cond delay="0"/>
                                  </p:stCondLst>
                                  <p:childTnLst>
                                    <p:animRot by="21600000">
                                      <p:cBhvr>
                                        <p:cTn id="142" dur="1000" fill="hold"/>
                                        <p:tgtEl>
                                          <p:spTgt spid="1133"/>
                                        </p:tgtEl>
                                        <p:attrNameLst>
                                          <p:attrName>r</p:attrName>
                                        </p:attrNameLst>
                                      </p:cBhvr>
                                    </p:animRot>
                                  </p:childTnLst>
                                </p:cTn>
                              </p:par>
                              <p:par>
                                <p:cTn id="143" presetID="8" presetClass="emph" presetSubtype="0" fill="hold" nodeType="withEffect">
                                  <p:stCondLst>
                                    <p:cond delay="0"/>
                                  </p:stCondLst>
                                  <p:childTnLst>
                                    <p:animRot by="21600000">
                                      <p:cBhvr>
                                        <p:cTn id="144" dur="1000" fill="hold"/>
                                        <p:tgtEl>
                                          <p:spTgt spid="1134"/>
                                        </p:tgtEl>
                                        <p:attrNameLst>
                                          <p:attrName>r</p:attrName>
                                        </p:attrNameLst>
                                      </p:cBhvr>
                                    </p:animRot>
                                  </p:childTnLst>
                                </p:cTn>
                              </p:par>
                              <p:par>
                                <p:cTn id="145" presetID="8" presetClass="emph" presetSubtype="0" fill="hold" nodeType="withEffect">
                                  <p:stCondLst>
                                    <p:cond delay="0"/>
                                  </p:stCondLst>
                                  <p:childTnLst>
                                    <p:animRot by="21600000">
                                      <p:cBhvr>
                                        <p:cTn id="146" dur="1000" fill="hold"/>
                                        <p:tgtEl>
                                          <p:spTgt spid="1135"/>
                                        </p:tgtEl>
                                        <p:attrNameLst>
                                          <p:attrName>r</p:attrName>
                                        </p:attrNameLst>
                                      </p:cBhvr>
                                    </p:animRot>
                                  </p:childTnLst>
                                </p:cTn>
                              </p:par>
                              <p:par>
                                <p:cTn id="147" presetID="8" presetClass="emph" presetSubtype="0" fill="hold" nodeType="withEffect">
                                  <p:stCondLst>
                                    <p:cond delay="0"/>
                                  </p:stCondLst>
                                  <p:childTnLst>
                                    <p:animRot by="21600000">
                                      <p:cBhvr>
                                        <p:cTn id="148" dur="1000" fill="hold"/>
                                        <p:tgtEl>
                                          <p:spTgt spid="1136"/>
                                        </p:tgtEl>
                                        <p:attrNameLst>
                                          <p:attrName>r</p:attrName>
                                        </p:attrNameLst>
                                      </p:cBhvr>
                                    </p:animRot>
                                  </p:childTnLst>
                                </p:cTn>
                              </p:par>
                              <p:par>
                                <p:cTn id="149" presetID="8" presetClass="emph" presetSubtype="0" fill="hold" nodeType="withEffect">
                                  <p:stCondLst>
                                    <p:cond delay="0"/>
                                  </p:stCondLst>
                                  <p:childTnLst>
                                    <p:animRot by="21600000">
                                      <p:cBhvr>
                                        <p:cTn id="150" dur="1000" fill="hold"/>
                                        <p:tgtEl>
                                          <p:spTgt spid="1137"/>
                                        </p:tgtEl>
                                        <p:attrNameLst>
                                          <p:attrName>r</p:attrName>
                                        </p:attrNameLst>
                                      </p:cBhvr>
                                    </p:animRot>
                                  </p:childTnLst>
                                </p:cTn>
                              </p:par>
                              <p:par>
                                <p:cTn id="151" presetID="8" presetClass="emph" presetSubtype="0" fill="hold" nodeType="withEffect">
                                  <p:stCondLst>
                                    <p:cond delay="0"/>
                                  </p:stCondLst>
                                  <p:childTnLst>
                                    <p:animRot by="21600000">
                                      <p:cBhvr>
                                        <p:cTn id="152" dur="1000" fill="hold"/>
                                        <p:tgtEl>
                                          <p:spTgt spid="1138"/>
                                        </p:tgtEl>
                                        <p:attrNameLst>
                                          <p:attrName>r</p:attrName>
                                        </p:attrNameLst>
                                      </p:cBhvr>
                                    </p:animRot>
                                  </p:childTnLst>
                                </p:cTn>
                              </p:par>
                              <p:par>
                                <p:cTn id="153" presetID="8" presetClass="emph" presetSubtype="0" fill="hold" nodeType="withEffect">
                                  <p:stCondLst>
                                    <p:cond delay="0"/>
                                  </p:stCondLst>
                                  <p:childTnLst>
                                    <p:animRot by="21600000">
                                      <p:cBhvr>
                                        <p:cTn id="154" dur="1000" fill="hold"/>
                                        <p:tgtEl>
                                          <p:spTgt spid="1139"/>
                                        </p:tgtEl>
                                        <p:attrNameLst>
                                          <p:attrName>r</p:attrName>
                                        </p:attrNameLst>
                                      </p:cBhvr>
                                    </p:animRot>
                                  </p:childTnLst>
                                </p:cTn>
                              </p:par>
                              <p:par>
                                <p:cTn id="155" presetID="8" presetClass="emph" presetSubtype="0" fill="hold" nodeType="withEffect">
                                  <p:stCondLst>
                                    <p:cond delay="0"/>
                                  </p:stCondLst>
                                  <p:childTnLst>
                                    <p:animRot by="21600000">
                                      <p:cBhvr>
                                        <p:cTn id="156" dur="1000" fill="hold"/>
                                        <p:tgtEl>
                                          <p:spTgt spid="1140"/>
                                        </p:tgtEl>
                                        <p:attrNameLst>
                                          <p:attrName>r</p:attrName>
                                        </p:attrNameLst>
                                      </p:cBhvr>
                                    </p:animRot>
                                  </p:childTnLst>
                                </p:cTn>
                              </p:par>
                              <p:par>
                                <p:cTn id="157" presetID="8" presetClass="emph" presetSubtype="0" fill="hold" nodeType="withEffect">
                                  <p:stCondLst>
                                    <p:cond delay="0"/>
                                  </p:stCondLst>
                                  <p:childTnLst>
                                    <p:animRot by="21600000">
                                      <p:cBhvr>
                                        <p:cTn id="158" dur="1000" fill="hold"/>
                                        <p:tgtEl>
                                          <p:spTgt spid="1141"/>
                                        </p:tgtEl>
                                        <p:attrNameLst>
                                          <p:attrName>r</p:attrName>
                                        </p:attrNameLst>
                                      </p:cBhvr>
                                    </p:animRot>
                                  </p:childTnLst>
                                </p:cTn>
                              </p:par>
                              <p:par>
                                <p:cTn id="159" presetID="8" presetClass="emph" presetSubtype="0" fill="hold" nodeType="withEffect">
                                  <p:stCondLst>
                                    <p:cond delay="0"/>
                                  </p:stCondLst>
                                  <p:childTnLst>
                                    <p:animRot by="21600000">
                                      <p:cBhvr>
                                        <p:cTn id="160" dur="1000" fill="hold"/>
                                        <p:tgtEl>
                                          <p:spTgt spid="1142"/>
                                        </p:tgtEl>
                                        <p:attrNameLst>
                                          <p:attrName>r</p:attrName>
                                        </p:attrNameLst>
                                      </p:cBhvr>
                                    </p:animRot>
                                  </p:childTnLst>
                                </p:cTn>
                              </p:par>
                              <p:par>
                                <p:cTn id="161" presetID="8" presetClass="emph" presetSubtype="0" fill="hold" nodeType="withEffect">
                                  <p:stCondLst>
                                    <p:cond delay="0"/>
                                  </p:stCondLst>
                                  <p:childTnLst>
                                    <p:animRot by="21600000">
                                      <p:cBhvr>
                                        <p:cTn id="162" dur="1000" fill="hold"/>
                                        <p:tgtEl>
                                          <p:spTgt spid="1231"/>
                                        </p:tgtEl>
                                        <p:attrNameLst>
                                          <p:attrName>r</p:attrName>
                                        </p:attrNameLst>
                                      </p:cBhvr>
                                    </p:animRot>
                                  </p:childTnLst>
                                </p:cTn>
                              </p:par>
                              <p:par>
                                <p:cTn id="163" presetID="8" presetClass="emph" presetSubtype="0" fill="hold" nodeType="withEffect">
                                  <p:stCondLst>
                                    <p:cond delay="0"/>
                                  </p:stCondLst>
                                  <p:childTnLst>
                                    <p:animRot by="21600000">
                                      <p:cBhvr>
                                        <p:cTn id="164" dur="1000" fill="hold"/>
                                        <p:tgtEl>
                                          <p:spTgt spid="1232"/>
                                        </p:tgtEl>
                                        <p:attrNameLst>
                                          <p:attrName>r</p:attrName>
                                        </p:attrNameLst>
                                      </p:cBhvr>
                                    </p:animRot>
                                  </p:childTnLst>
                                </p:cTn>
                              </p:par>
                              <p:par>
                                <p:cTn id="165" presetID="8" presetClass="emph" presetSubtype="0" fill="hold" nodeType="withEffect">
                                  <p:stCondLst>
                                    <p:cond delay="0"/>
                                  </p:stCondLst>
                                  <p:childTnLst>
                                    <p:animRot by="21600000">
                                      <p:cBhvr>
                                        <p:cTn id="166" dur="1000" fill="hold"/>
                                        <p:tgtEl>
                                          <p:spTgt spid="1233"/>
                                        </p:tgtEl>
                                        <p:attrNameLst>
                                          <p:attrName>r</p:attrName>
                                        </p:attrNameLst>
                                      </p:cBhvr>
                                    </p:animRot>
                                  </p:childTnLst>
                                </p:cTn>
                              </p:par>
                              <p:par>
                                <p:cTn id="167" presetID="8" presetClass="emph" presetSubtype="0" fill="hold" nodeType="withEffect">
                                  <p:stCondLst>
                                    <p:cond delay="0"/>
                                  </p:stCondLst>
                                  <p:childTnLst>
                                    <p:animRot by="21600000">
                                      <p:cBhvr>
                                        <p:cTn id="168" dur="1000" fill="hold"/>
                                        <p:tgtEl>
                                          <p:spTgt spid="112"/>
                                        </p:tgtEl>
                                        <p:attrNameLst>
                                          <p:attrName>r</p:attrName>
                                        </p:attrNameLst>
                                      </p:cBhvr>
                                    </p:animRot>
                                  </p:childTnLst>
                                </p:cTn>
                              </p:par>
                              <p:par>
                                <p:cTn id="169" presetID="8" presetClass="emph" presetSubtype="0" fill="hold" nodeType="withEffect">
                                  <p:stCondLst>
                                    <p:cond delay="0"/>
                                  </p:stCondLst>
                                  <p:childTnLst>
                                    <p:animRot by="21600000">
                                      <p:cBhvr>
                                        <p:cTn id="170" dur="1000" fill="hold"/>
                                        <p:tgtEl>
                                          <p:spTgt spid="2"/>
                                        </p:tgtEl>
                                        <p:attrNameLst>
                                          <p:attrName>r</p:attrName>
                                        </p:attrNameLst>
                                      </p:cBhvr>
                                    </p:animRot>
                                  </p:childTnLst>
                                </p:cTn>
                              </p:par>
                              <p:par>
                                <p:cTn id="171" presetID="8" presetClass="emph" presetSubtype="0" fill="hold" nodeType="withEffect">
                                  <p:stCondLst>
                                    <p:cond delay="0"/>
                                  </p:stCondLst>
                                  <p:childTnLst>
                                    <p:animRot by="21600000">
                                      <p:cBhvr>
                                        <p:cTn id="172" dur="1000" fill="hold"/>
                                        <p:tgtEl>
                                          <p:spTgt spid="3"/>
                                        </p:tgtEl>
                                        <p:attrNameLst>
                                          <p:attrName>r</p:attrName>
                                        </p:attrNameLst>
                                      </p:cBhvr>
                                    </p:animRot>
                                  </p:childTnLst>
                                </p:cTn>
                              </p:par>
                              <p:par>
                                <p:cTn id="173" presetID="8" presetClass="emph" presetSubtype="0" fill="hold" nodeType="withEffect">
                                  <p:stCondLst>
                                    <p:cond delay="0"/>
                                  </p:stCondLst>
                                  <p:childTnLst>
                                    <p:animRot by="21600000">
                                      <p:cBhvr>
                                        <p:cTn id="174" dur="1000" fill="hold"/>
                                        <p:tgtEl>
                                          <p:spTgt spid="4"/>
                                        </p:tgtEl>
                                        <p:attrNameLst>
                                          <p:attrName>r</p:attrName>
                                        </p:attrNameLst>
                                      </p:cBhvr>
                                    </p:animRot>
                                  </p:childTnLst>
                                </p:cTn>
                              </p:par>
                              <p:par>
                                <p:cTn id="175" presetID="8" presetClass="emph" presetSubtype="0" fill="hold" nodeType="withEffect">
                                  <p:stCondLst>
                                    <p:cond delay="0"/>
                                  </p:stCondLst>
                                  <p:childTnLst>
                                    <p:animRot by="21600000">
                                      <p:cBhvr>
                                        <p:cTn id="176" dur="1000" fill="hold"/>
                                        <p:tgtEl>
                                          <p:spTgt spid="12"/>
                                        </p:tgtEl>
                                        <p:attrNameLst>
                                          <p:attrName>r</p:attrName>
                                        </p:attrNameLst>
                                      </p:cBhvr>
                                    </p:animRot>
                                  </p:childTnLst>
                                </p:cTn>
                              </p:par>
                              <p:par>
                                <p:cTn id="177" presetID="8" presetClass="emph" presetSubtype="0" fill="hold" nodeType="withEffect">
                                  <p:stCondLst>
                                    <p:cond delay="0"/>
                                  </p:stCondLst>
                                  <p:childTnLst>
                                    <p:animRot by="21600000">
                                      <p:cBhvr>
                                        <p:cTn id="178" dur="1000" fill="hold"/>
                                        <p:tgtEl>
                                          <p:spTgt spid="14"/>
                                        </p:tgtEl>
                                        <p:attrNameLst>
                                          <p:attrName>r</p:attrName>
                                        </p:attrNameLst>
                                      </p:cBhvr>
                                    </p:animRot>
                                  </p:childTnLst>
                                </p:cTn>
                              </p:par>
                              <p:par>
                                <p:cTn id="179" presetID="8" presetClass="emph" presetSubtype="0" fill="hold" nodeType="withEffect">
                                  <p:stCondLst>
                                    <p:cond delay="0"/>
                                  </p:stCondLst>
                                  <p:childTnLst>
                                    <p:animRot by="21600000">
                                      <p:cBhvr>
                                        <p:cTn id="180" dur="1000" fill="hold"/>
                                        <p:tgtEl>
                                          <p:spTgt spid="15"/>
                                        </p:tgtEl>
                                        <p:attrNameLst>
                                          <p:attrName>r</p:attrName>
                                        </p:attrNameLst>
                                      </p:cBhvr>
                                    </p:animRot>
                                  </p:childTnLst>
                                </p:cTn>
                              </p:par>
                              <p:par>
                                <p:cTn id="181" presetID="8" presetClass="emph" presetSubtype="0" fill="hold" nodeType="withEffect">
                                  <p:stCondLst>
                                    <p:cond delay="0"/>
                                  </p:stCondLst>
                                  <p:childTnLst>
                                    <p:animRot by="21600000">
                                      <p:cBhvr>
                                        <p:cTn id="182" dur="1000" fill="hold"/>
                                        <p:tgtEl>
                                          <p:spTgt spid="16"/>
                                        </p:tgtEl>
                                        <p:attrNameLst>
                                          <p:attrName>r</p:attrName>
                                        </p:attrNameLst>
                                      </p:cBhvr>
                                    </p:animRot>
                                  </p:childTnLst>
                                </p:cTn>
                              </p:par>
                              <p:par>
                                <p:cTn id="183" presetID="8" presetClass="emph" presetSubtype="0" fill="hold" nodeType="withEffect">
                                  <p:stCondLst>
                                    <p:cond delay="0"/>
                                  </p:stCondLst>
                                  <p:childTnLst>
                                    <p:animRot by="21600000">
                                      <p:cBhvr>
                                        <p:cTn id="184" dur="1000" fill="hold"/>
                                        <p:tgtEl>
                                          <p:spTgt spid="17"/>
                                        </p:tgtEl>
                                        <p:attrNameLst>
                                          <p:attrName>r</p:attrName>
                                        </p:attrNameLst>
                                      </p:cBhvr>
                                    </p:animRot>
                                  </p:childTnLst>
                                </p:cTn>
                              </p:par>
                              <p:par>
                                <p:cTn id="185" presetID="8" presetClass="emph" presetSubtype="0" fill="hold" nodeType="withEffect">
                                  <p:stCondLst>
                                    <p:cond delay="0"/>
                                  </p:stCondLst>
                                  <p:childTnLst>
                                    <p:animRot by="21600000">
                                      <p:cBhvr>
                                        <p:cTn id="186" dur="1000" fill="hold"/>
                                        <p:tgtEl>
                                          <p:spTgt spid="111"/>
                                        </p:tgtEl>
                                        <p:attrNameLst>
                                          <p:attrName>r</p:attrName>
                                        </p:attrNameLst>
                                      </p:cBhvr>
                                    </p:animRot>
                                  </p:childTnLst>
                                </p:cTn>
                              </p:par>
                              <p:par>
                                <p:cTn id="187" presetID="8" presetClass="emph" presetSubtype="0" fill="hold" nodeType="withEffect">
                                  <p:stCondLst>
                                    <p:cond delay="0"/>
                                  </p:stCondLst>
                                  <p:childTnLst>
                                    <p:animRot by="21600000">
                                      <p:cBhvr>
                                        <p:cTn id="188" dur="1000" fill="hold"/>
                                        <p:tgtEl>
                                          <p:spTgt spid="18"/>
                                        </p:tgtEl>
                                        <p:attrNameLst>
                                          <p:attrName>r</p:attrName>
                                        </p:attrNameLst>
                                      </p:cBhvr>
                                    </p:animRot>
                                  </p:childTnLst>
                                </p:cTn>
                              </p:par>
                              <p:par>
                                <p:cTn id="189" presetID="8" presetClass="emph" presetSubtype="0" fill="hold" nodeType="withEffect">
                                  <p:stCondLst>
                                    <p:cond delay="0"/>
                                  </p:stCondLst>
                                  <p:childTnLst>
                                    <p:animRot by="21600000">
                                      <p:cBhvr>
                                        <p:cTn id="190" dur="1000" fill="hold"/>
                                        <p:tgtEl>
                                          <p:spTgt spid="19"/>
                                        </p:tgtEl>
                                        <p:attrNameLst>
                                          <p:attrName>r</p:attrName>
                                        </p:attrNameLst>
                                      </p:cBhvr>
                                    </p:animRot>
                                  </p:childTnLst>
                                </p:cTn>
                              </p:par>
                              <p:par>
                                <p:cTn id="191" presetID="8" presetClass="emph" presetSubtype="0" fill="hold" nodeType="withEffect">
                                  <p:stCondLst>
                                    <p:cond delay="0"/>
                                  </p:stCondLst>
                                  <p:childTnLst>
                                    <p:animRot by="21600000">
                                      <p:cBhvr>
                                        <p:cTn id="192" dur="1000" fill="hold"/>
                                        <p:tgtEl>
                                          <p:spTgt spid="22"/>
                                        </p:tgtEl>
                                        <p:attrNameLst>
                                          <p:attrName>r</p:attrName>
                                        </p:attrNameLst>
                                      </p:cBhvr>
                                    </p:animRot>
                                  </p:childTnLst>
                                </p:cTn>
                              </p:par>
                              <p:par>
                                <p:cTn id="193" presetID="8" presetClass="emph" presetSubtype="0" fill="hold" nodeType="withEffect">
                                  <p:stCondLst>
                                    <p:cond delay="0"/>
                                  </p:stCondLst>
                                  <p:childTnLst>
                                    <p:animRot by="21600000">
                                      <p:cBhvr>
                                        <p:cTn id="194" dur="1000" fill="hold"/>
                                        <p:tgtEl>
                                          <p:spTgt spid="23"/>
                                        </p:tgtEl>
                                        <p:attrNameLst>
                                          <p:attrName>r</p:attrName>
                                        </p:attrNameLst>
                                      </p:cBhvr>
                                    </p:animRot>
                                  </p:childTnLst>
                                </p:cTn>
                              </p:par>
                              <p:par>
                                <p:cTn id="195" presetID="8" presetClass="emph" presetSubtype="0" fill="hold" nodeType="withEffect">
                                  <p:stCondLst>
                                    <p:cond delay="0"/>
                                  </p:stCondLst>
                                  <p:childTnLst>
                                    <p:animRot by="21600000">
                                      <p:cBhvr>
                                        <p:cTn id="196" dur="1000" fill="hold"/>
                                        <p:tgtEl>
                                          <p:spTgt spid="24"/>
                                        </p:tgtEl>
                                        <p:attrNameLst>
                                          <p:attrName>r</p:attrName>
                                        </p:attrNameLst>
                                      </p:cBhvr>
                                    </p:animRot>
                                  </p:childTnLst>
                                </p:cTn>
                              </p:par>
                              <p:par>
                                <p:cTn id="197" presetID="8" presetClass="emph" presetSubtype="0" fill="hold" nodeType="withEffect">
                                  <p:stCondLst>
                                    <p:cond delay="0"/>
                                  </p:stCondLst>
                                  <p:childTnLst>
                                    <p:animRot by="21600000">
                                      <p:cBhvr>
                                        <p:cTn id="198" dur="1000" fill="hold"/>
                                        <p:tgtEl>
                                          <p:spTgt spid="25"/>
                                        </p:tgtEl>
                                        <p:attrNameLst>
                                          <p:attrName>r</p:attrName>
                                        </p:attrNameLst>
                                      </p:cBhvr>
                                    </p:animRot>
                                  </p:childTnLst>
                                </p:cTn>
                              </p:par>
                              <p:par>
                                <p:cTn id="199" presetID="8" presetClass="emph" presetSubtype="0" fill="hold" nodeType="withEffect">
                                  <p:stCondLst>
                                    <p:cond delay="0"/>
                                  </p:stCondLst>
                                  <p:childTnLst>
                                    <p:animRot by="21600000">
                                      <p:cBhvr>
                                        <p:cTn id="200" dur="1000" fill="hold"/>
                                        <p:tgtEl>
                                          <p:spTgt spid="28"/>
                                        </p:tgtEl>
                                        <p:attrNameLst>
                                          <p:attrName>r</p:attrName>
                                        </p:attrNameLst>
                                      </p:cBhvr>
                                    </p:animRot>
                                  </p:childTnLst>
                                </p:cTn>
                              </p:par>
                              <p:par>
                                <p:cTn id="201" presetID="8" presetClass="emph" presetSubtype="0" fill="hold" nodeType="withEffect">
                                  <p:stCondLst>
                                    <p:cond delay="0"/>
                                  </p:stCondLst>
                                  <p:childTnLst>
                                    <p:animRot by="21600000">
                                      <p:cBhvr>
                                        <p:cTn id="202" dur="1000" fill="hold"/>
                                        <p:tgtEl>
                                          <p:spTgt spid="27"/>
                                        </p:tgtEl>
                                        <p:attrNameLst>
                                          <p:attrName>r</p:attrName>
                                        </p:attrNameLst>
                                      </p:cBhvr>
                                    </p:animRot>
                                  </p:childTnLst>
                                </p:cTn>
                              </p:par>
                              <p:par>
                                <p:cTn id="203" presetID="8" presetClass="emph" presetSubtype="0" fill="hold" nodeType="withEffect">
                                  <p:stCondLst>
                                    <p:cond delay="0"/>
                                  </p:stCondLst>
                                  <p:childTnLst>
                                    <p:animRot by="21600000">
                                      <p:cBhvr>
                                        <p:cTn id="204" dur="1000" fill="hold"/>
                                        <p:tgtEl>
                                          <p:spTgt spid="30"/>
                                        </p:tgtEl>
                                        <p:attrNameLst>
                                          <p:attrName>r</p:attrName>
                                        </p:attrNameLst>
                                      </p:cBhvr>
                                    </p:animRot>
                                  </p:childTnLst>
                                </p:cTn>
                              </p:par>
                              <p:par>
                                <p:cTn id="205" presetID="8" presetClass="emph" presetSubtype="0" fill="hold" nodeType="withEffect">
                                  <p:stCondLst>
                                    <p:cond delay="0"/>
                                  </p:stCondLst>
                                  <p:childTnLst>
                                    <p:animRot by="21600000">
                                      <p:cBhvr>
                                        <p:cTn id="206" dur="1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53860BD-2B77-4099-8348-E7AB857CD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2">
            <a:extLst>
              <a:ext uri="{FF2B5EF4-FFF2-40B4-BE49-F238E27FC236}">
                <a16:creationId xmlns:a16="http://schemas.microsoft.com/office/drawing/2014/main" id="{C48CF0A2-CAB1-4EB0-BE23-04F3AC31E0CF}"/>
              </a:ext>
            </a:extLst>
          </p:cNvPr>
          <p:cNvSpPr txBox="1">
            <a:spLocks/>
          </p:cNvSpPr>
          <p:nvPr/>
        </p:nvSpPr>
        <p:spPr>
          <a:xfrm>
            <a:off x="650380" y="4850758"/>
            <a:ext cx="3861960" cy="596336"/>
          </a:xfrm>
          <a:prstGeom prst="rect">
            <a:avLst/>
          </a:prstGeom>
          <a:ln>
            <a:solidFill>
              <a:srgbClr val="FFBA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3600" b="1" kern="1200">
                <a:solidFill>
                  <a:schemeClr val="tx1"/>
                </a:solidFill>
                <a:latin typeface="+mj-lt"/>
                <a:ea typeface="+mj-ea"/>
                <a:cs typeface="+mj-cs"/>
              </a:rPr>
              <a:t>Google Forms</a:t>
            </a:r>
          </a:p>
        </p:txBody>
      </p:sp>
      <p:sp>
        <p:nvSpPr>
          <p:cNvPr id="57" name="Rectangle 5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35" descr="Documentos icono">
            <a:hlinkClick r:id="" action="ppaction://noaction"/>
            <a:extLst>
              <a:ext uri="{FF2B5EF4-FFF2-40B4-BE49-F238E27FC236}">
                <a16:creationId xmlns:a16="http://schemas.microsoft.com/office/drawing/2014/main" id="{44AA2F14-296A-4079-9BFD-7925282F59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3" r="6699" b="1"/>
          <a:stretch/>
        </p:blipFill>
        <p:spPr bwMode="auto">
          <a:xfrm>
            <a:off x="3144604" y="432924"/>
            <a:ext cx="2507107" cy="28113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0" descr="Formularios icono">
            <a:hlinkClick r:id="rId3" action="ppaction://hlinksldjump"/>
            <a:extLst>
              <a:ext uri="{FF2B5EF4-FFF2-40B4-BE49-F238E27FC236}">
                <a16:creationId xmlns:a16="http://schemas.microsoft.com/office/drawing/2014/main" id="{BDB3CD40-E59A-4B94-9601-8C6D6CA65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1" r="6930" b="1"/>
          <a:stretch/>
        </p:blipFill>
        <p:spPr bwMode="auto">
          <a:xfrm>
            <a:off x="332296" y="490451"/>
            <a:ext cx="2507982" cy="281132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79" descr="Presentaciones icono">
            <a:hlinkClick r:id="" action="ppaction://noaction"/>
            <a:extLst>
              <a:ext uri="{FF2B5EF4-FFF2-40B4-BE49-F238E27FC236}">
                <a16:creationId xmlns:a16="http://schemas.microsoft.com/office/drawing/2014/main" id="{9F44511C-CBDB-41AF-ABBD-E40E998A6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70" r="5271" b="1"/>
          <a:stretch/>
        </p:blipFill>
        <p:spPr bwMode="auto">
          <a:xfrm>
            <a:off x="6303314" y="373264"/>
            <a:ext cx="2515016" cy="2811320"/>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2">
            <a:extLst>
              <a:ext uri="{FF2B5EF4-FFF2-40B4-BE49-F238E27FC236}">
                <a16:creationId xmlns:a16="http://schemas.microsoft.com/office/drawing/2014/main" id="{0344507D-924B-4D7A-9A71-B6C80F3E8FA6}"/>
              </a:ext>
            </a:extLst>
          </p:cNvPr>
          <p:cNvSpPr txBox="1">
            <a:spLocks/>
          </p:cNvSpPr>
          <p:nvPr/>
        </p:nvSpPr>
        <p:spPr>
          <a:xfrm>
            <a:off x="5162719" y="3930305"/>
            <a:ext cx="6586915" cy="24372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000" b="0" i="0">
                <a:effectLst/>
              </a:rPr>
              <a:t>es un software de administración de encuestas que se incluye en el paquete de software Google Docs Editors junto con Google Docs, Google Sheets y Google Slides. Permite recopilar información de los usuarios a través de encuestas.</a:t>
            </a:r>
            <a:endParaRPr lang="en-US" sz="2000" b="1"/>
          </a:p>
        </p:txBody>
      </p:sp>
      <p:cxnSp>
        <p:nvCxnSpPr>
          <p:cNvPr id="8" name="Conector: curvado 7">
            <a:extLst>
              <a:ext uri="{FF2B5EF4-FFF2-40B4-BE49-F238E27FC236}">
                <a16:creationId xmlns:a16="http://schemas.microsoft.com/office/drawing/2014/main" id="{80632D5C-F45D-483C-B06C-D2F610BE9BF0}"/>
              </a:ext>
            </a:extLst>
          </p:cNvPr>
          <p:cNvCxnSpPr>
            <a:cxnSpLocks/>
            <a:stCxn id="4" idx="0"/>
            <a:endCxn id="49" idx="2"/>
          </p:cNvCxnSpPr>
          <p:nvPr/>
        </p:nvCxnSpPr>
        <p:spPr>
          <a:xfrm rot="16200000" flipV="1">
            <a:off x="1309331" y="3578728"/>
            <a:ext cx="1548987" cy="995073"/>
          </a:xfrm>
          <a:prstGeom prst="curvedConnector3">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pic>
        <p:nvPicPr>
          <p:cNvPr id="3" name="Picture 2" descr="Iconos Home- Descarga gratuita, PNG y SVG">
            <a:hlinkClick r:id="rId6" action="ppaction://hlinksldjump"/>
            <a:extLst>
              <a:ext uri="{FF2B5EF4-FFF2-40B4-BE49-F238E27FC236}">
                <a16:creationId xmlns:a16="http://schemas.microsoft.com/office/drawing/2014/main" id="{9C862314-E00F-44AF-BF54-F70A095E57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1" descr="Hojas de cálculo icono">
            <a:hlinkClick r:id="rId8" action="ppaction://hlinksldjump"/>
            <a:extLst>
              <a:ext uri="{FF2B5EF4-FFF2-40B4-BE49-F238E27FC236}">
                <a16:creationId xmlns:a16="http://schemas.microsoft.com/office/drawing/2014/main" id="{886ADB6A-2850-4F9D-A040-36B43AD4EA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8125" y="402026"/>
            <a:ext cx="2664090" cy="26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23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8"/>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47"/>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49"/>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41"/>
                                        </p:tgtEl>
                                        <p:attrNameLst>
                                          <p:attrName>r</p:attrName>
                                        </p:attrNameLst>
                                      </p:cBhvr>
                                    </p:animRo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Grupo 289">
            <a:extLst>
              <a:ext uri="{FF2B5EF4-FFF2-40B4-BE49-F238E27FC236}">
                <a16:creationId xmlns:a16="http://schemas.microsoft.com/office/drawing/2014/main" id="{2BDC5DF7-2F39-4010-88CB-CB85B2904F5B}"/>
              </a:ext>
            </a:extLst>
          </p:cNvPr>
          <p:cNvGrpSpPr/>
          <p:nvPr/>
        </p:nvGrpSpPr>
        <p:grpSpPr>
          <a:xfrm>
            <a:off x="602139" y="77378"/>
            <a:ext cx="10226195" cy="6401581"/>
            <a:chOff x="906939" y="77378"/>
            <a:chExt cx="10226195" cy="6401581"/>
          </a:xfrm>
        </p:grpSpPr>
        <p:sp>
          <p:nvSpPr>
            <p:cNvPr id="10" name="Elipse 9">
              <a:extLst>
                <a:ext uri="{FF2B5EF4-FFF2-40B4-BE49-F238E27FC236}">
                  <a16:creationId xmlns:a16="http://schemas.microsoft.com/office/drawing/2014/main" id="{7BA38CB9-1ABD-4957-99A7-A127C3229CDE}"/>
                </a:ext>
              </a:extLst>
            </p:cNvPr>
            <p:cNvSpPr/>
            <p:nvPr/>
          </p:nvSpPr>
          <p:spPr>
            <a:xfrm>
              <a:off x="4128140" y="77378"/>
              <a:ext cx="833516" cy="385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ln>
                    <a:solidFill>
                      <a:schemeClr val="bg1"/>
                    </a:solidFill>
                  </a:ln>
                </a:rPr>
                <a:t>Domótica</a:t>
              </a:r>
            </a:p>
          </p:txBody>
        </p:sp>
        <p:sp>
          <p:nvSpPr>
            <p:cNvPr id="8" name="Rectángulo 7">
              <a:extLst>
                <a:ext uri="{FF2B5EF4-FFF2-40B4-BE49-F238E27FC236}">
                  <a16:creationId xmlns:a16="http://schemas.microsoft.com/office/drawing/2014/main" id="{49FCD487-C22B-49F5-8C64-519D3DB1DC67}"/>
                </a:ext>
              </a:extLst>
            </p:cNvPr>
            <p:cNvSpPr/>
            <p:nvPr/>
          </p:nvSpPr>
          <p:spPr>
            <a:xfrm>
              <a:off x="5667459" y="522882"/>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effectLst/>
                  <a:latin typeface="Times New Roman" panose="02020603050405020304" pitchFamily="18" charset="0"/>
                  <a:ea typeface="Calibri" panose="020F0502020204030204" pitchFamily="34" charset="0"/>
                </a:rPr>
                <a:t>ingresar a la página de “</a:t>
              </a:r>
              <a:r>
                <a:rPr lang="es-MX" sz="8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https://io.adafruit.com/</a:t>
              </a:r>
              <a:r>
                <a:rPr lang="es-MX" sz="800">
                  <a:ln>
                    <a:solidFill>
                      <a:schemeClr val="bg1"/>
                    </a:solidFill>
                  </a:ln>
                  <a:solidFill>
                    <a:schemeClr val="bg1"/>
                  </a:solidFill>
                </a:rPr>
                <a:t>.</a:t>
              </a:r>
            </a:p>
          </p:txBody>
        </p:sp>
        <p:sp>
          <p:nvSpPr>
            <p:cNvPr id="16" name="Rectángulo 15">
              <a:extLst>
                <a:ext uri="{FF2B5EF4-FFF2-40B4-BE49-F238E27FC236}">
                  <a16:creationId xmlns:a16="http://schemas.microsoft.com/office/drawing/2014/main" id="{0F338F68-D6EF-4F8A-B975-8D1BFC1D3A40}"/>
                </a:ext>
              </a:extLst>
            </p:cNvPr>
            <p:cNvSpPr/>
            <p:nvPr/>
          </p:nvSpPr>
          <p:spPr>
            <a:xfrm>
              <a:off x="5666014" y="171461"/>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ln>
                    <a:solidFill>
                      <a:schemeClr val="bg1"/>
                    </a:solidFill>
                  </a:ln>
                  <a:solidFill>
                    <a:schemeClr val="bg1"/>
                  </a:solidFill>
                </a:rPr>
                <a:t>Iniciación de </a:t>
              </a:r>
              <a:r>
                <a:rPr lang="es-MX" sz="800" err="1">
                  <a:ln>
                    <a:solidFill>
                      <a:schemeClr val="bg1"/>
                    </a:solidFill>
                  </a:ln>
                  <a:solidFill>
                    <a:schemeClr val="bg1"/>
                  </a:solidFill>
                </a:rPr>
                <a:t>adafruit</a:t>
              </a:r>
              <a:endParaRPr lang="es-MX" sz="800">
                <a:ln>
                  <a:solidFill>
                    <a:schemeClr val="bg1"/>
                  </a:solidFill>
                </a:ln>
                <a:solidFill>
                  <a:schemeClr val="bg1"/>
                </a:solidFill>
              </a:endParaRPr>
            </a:p>
          </p:txBody>
        </p:sp>
        <p:sp>
          <p:nvSpPr>
            <p:cNvPr id="18" name="Rectángulo 17">
              <a:extLst>
                <a:ext uri="{FF2B5EF4-FFF2-40B4-BE49-F238E27FC236}">
                  <a16:creationId xmlns:a16="http://schemas.microsoft.com/office/drawing/2014/main" id="{D0AC2346-66A1-4944-929B-251265FA8D50}"/>
                </a:ext>
              </a:extLst>
            </p:cNvPr>
            <p:cNvSpPr/>
            <p:nvPr/>
          </p:nvSpPr>
          <p:spPr>
            <a:xfrm>
              <a:off x="5666379" y="875134"/>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ln>
                    <a:solidFill>
                      <a:schemeClr val="bg1"/>
                    </a:solidFill>
                  </a:ln>
                  <a:solidFill>
                    <a:schemeClr val="bg1"/>
                  </a:solidFill>
                </a:rPr>
                <a:t>Creamos una cuenta.</a:t>
              </a:r>
            </a:p>
          </p:txBody>
        </p:sp>
        <p:sp>
          <p:nvSpPr>
            <p:cNvPr id="20" name="Rectángulo 19">
              <a:extLst>
                <a:ext uri="{FF2B5EF4-FFF2-40B4-BE49-F238E27FC236}">
                  <a16:creationId xmlns:a16="http://schemas.microsoft.com/office/drawing/2014/main" id="{0349CCAC-5100-4526-B6AB-3F236255998E}"/>
                </a:ext>
              </a:extLst>
            </p:cNvPr>
            <p:cNvSpPr/>
            <p:nvPr/>
          </p:nvSpPr>
          <p:spPr>
            <a:xfrm>
              <a:off x="5666014" y="1222866"/>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effectLst/>
                  <a:latin typeface="Times New Roman" panose="02020603050405020304" pitchFamily="18" charset="0"/>
                  <a:ea typeface="Calibri" panose="020F0502020204030204" pitchFamily="34" charset="0"/>
                </a:rPr>
                <a:t>Crearemos 3 “</a:t>
              </a:r>
              <a:r>
                <a:rPr lang="es-MX" sz="800" err="1">
                  <a:effectLst/>
                  <a:latin typeface="Times New Roman" panose="02020603050405020304" pitchFamily="18" charset="0"/>
                  <a:ea typeface="Calibri" panose="020F0502020204030204" pitchFamily="34" charset="0"/>
                </a:rPr>
                <a:t>Feeds</a:t>
              </a:r>
              <a:r>
                <a:rPr lang="es-MX" sz="800">
                  <a:effectLst/>
                  <a:latin typeface="Times New Roman" panose="02020603050405020304" pitchFamily="18" charset="0"/>
                  <a:ea typeface="Calibri" panose="020F0502020204030204" pitchFamily="34" charset="0"/>
                </a:rPr>
                <a:t>/Acciones</a:t>
              </a:r>
              <a:r>
                <a:rPr lang="es-MX" sz="800">
                  <a:ln>
                    <a:solidFill>
                      <a:schemeClr val="bg1"/>
                    </a:solidFill>
                  </a:ln>
                  <a:solidFill>
                    <a:schemeClr val="bg1"/>
                  </a:solidFill>
                </a:rPr>
                <a:t>.</a:t>
              </a:r>
            </a:p>
          </p:txBody>
        </p:sp>
        <p:cxnSp>
          <p:nvCxnSpPr>
            <p:cNvPr id="116" name="Conector recto de flecha 115">
              <a:extLst>
                <a:ext uri="{FF2B5EF4-FFF2-40B4-BE49-F238E27FC236}">
                  <a16:creationId xmlns:a16="http://schemas.microsoft.com/office/drawing/2014/main" id="{6D137F70-CFCB-4B44-AEDC-BD54858C6008}"/>
                </a:ext>
              </a:extLst>
            </p:cNvPr>
            <p:cNvCxnSpPr>
              <a:cxnSpLocks/>
            </p:cNvCxnSpPr>
            <p:nvPr/>
          </p:nvCxnSpPr>
          <p:spPr>
            <a:xfrm>
              <a:off x="6701597" y="1072843"/>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DEAE167D-5813-4EB2-ABAD-809B91C39F22}"/>
                </a:ext>
              </a:extLst>
            </p:cNvPr>
            <p:cNvCxnSpPr>
              <a:cxnSpLocks/>
            </p:cNvCxnSpPr>
            <p:nvPr/>
          </p:nvCxnSpPr>
          <p:spPr>
            <a:xfrm>
              <a:off x="6701597" y="731597"/>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F23DF222-E54E-499E-9DFD-C7B108D8A6D7}"/>
                </a:ext>
              </a:extLst>
            </p:cNvPr>
            <p:cNvCxnSpPr>
              <a:cxnSpLocks/>
            </p:cNvCxnSpPr>
            <p:nvPr/>
          </p:nvCxnSpPr>
          <p:spPr>
            <a:xfrm>
              <a:off x="6694805" y="367646"/>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4" name="Imagen 123">
              <a:extLst>
                <a:ext uri="{FF2B5EF4-FFF2-40B4-BE49-F238E27FC236}">
                  <a16:creationId xmlns:a16="http://schemas.microsoft.com/office/drawing/2014/main" id="{040D355C-9AC7-4CCC-8E24-E8305C9CBBA0}"/>
                </a:ext>
              </a:extLst>
            </p:cNvPr>
            <p:cNvPicPr/>
            <p:nvPr/>
          </p:nvPicPr>
          <p:blipFill rotWithShape="1">
            <a:blip r:embed="rId3">
              <a:extLst>
                <a:ext uri="{28A0092B-C50C-407E-A947-70E740481C1C}">
                  <a14:useLocalDpi xmlns:a14="http://schemas.microsoft.com/office/drawing/2010/main" val="0"/>
                </a:ext>
              </a:extLst>
            </a:blip>
            <a:srcRect l="10384" t="28471" r="77668" b="48281"/>
            <a:stretch/>
          </p:blipFill>
          <p:spPr bwMode="auto">
            <a:xfrm>
              <a:off x="6282497" y="1562182"/>
              <a:ext cx="838200" cy="860310"/>
            </a:xfrm>
            <a:prstGeom prst="rect">
              <a:avLst/>
            </a:prstGeom>
            <a:ln>
              <a:noFill/>
            </a:ln>
            <a:extLst>
              <a:ext uri="{53640926-AAD7-44D8-BBD7-CCE9431645EC}">
                <a14:shadowObscured xmlns:a14="http://schemas.microsoft.com/office/drawing/2010/main"/>
              </a:ext>
            </a:extLst>
          </p:spPr>
        </p:pic>
        <p:cxnSp>
          <p:nvCxnSpPr>
            <p:cNvPr id="125" name="Conector recto de flecha 124">
              <a:extLst>
                <a:ext uri="{FF2B5EF4-FFF2-40B4-BE49-F238E27FC236}">
                  <a16:creationId xmlns:a16="http://schemas.microsoft.com/office/drawing/2014/main" id="{AD4D634E-576C-4791-B4BE-C471748E3A7F}"/>
                </a:ext>
              </a:extLst>
            </p:cNvPr>
            <p:cNvCxnSpPr>
              <a:cxnSpLocks/>
            </p:cNvCxnSpPr>
            <p:nvPr/>
          </p:nvCxnSpPr>
          <p:spPr>
            <a:xfrm>
              <a:off x="6701597" y="1420575"/>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ángulo 127">
              <a:extLst>
                <a:ext uri="{FF2B5EF4-FFF2-40B4-BE49-F238E27FC236}">
                  <a16:creationId xmlns:a16="http://schemas.microsoft.com/office/drawing/2014/main" id="{862ECFE3-3AD4-4AEC-B19C-1981E09233DB}"/>
                </a:ext>
              </a:extLst>
            </p:cNvPr>
            <p:cNvSpPr/>
            <p:nvPr/>
          </p:nvSpPr>
          <p:spPr>
            <a:xfrm>
              <a:off x="5580483" y="2581370"/>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cs typeface="Times New Roman" panose="02020603050405020304" pitchFamily="18" charset="0"/>
                </a:rPr>
                <a:t>Configuración </a:t>
              </a:r>
              <a:r>
                <a:rPr lang="es-MX" sz="800" err="1">
                  <a:effectLst/>
                  <a:latin typeface="Times New Roman" panose="02020603050405020304" pitchFamily="18" charset="0"/>
                  <a:ea typeface="Calibri" panose="020F0502020204030204" pitchFamily="34" charset="0"/>
                  <a:cs typeface="Times New Roman" panose="02020603050405020304" pitchFamily="18" charset="0"/>
                </a:rPr>
                <a:t>Dashboard</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2" name="Rectángulo 131">
              <a:extLst>
                <a:ext uri="{FF2B5EF4-FFF2-40B4-BE49-F238E27FC236}">
                  <a16:creationId xmlns:a16="http://schemas.microsoft.com/office/drawing/2014/main" id="{8254FE77-8D5B-4F8B-B62D-999179B28AFB}"/>
                </a:ext>
              </a:extLst>
            </p:cNvPr>
            <p:cNvSpPr/>
            <p:nvPr/>
          </p:nvSpPr>
          <p:spPr>
            <a:xfrm>
              <a:off x="5580483" y="2944688"/>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rPr>
                <a:t>Creamos un bloque “</a:t>
              </a:r>
              <a:r>
                <a:rPr lang="es-MX" sz="800" err="1">
                  <a:effectLst/>
                  <a:latin typeface="Times New Roman" panose="02020603050405020304" pitchFamily="18" charset="0"/>
                  <a:ea typeface="Calibri" panose="020F0502020204030204" pitchFamily="34" charset="0"/>
                </a:rPr>
                <a:t>LEDSwicht</a:t>
              </a:r>
              <a:r>
                <a:rPr lang="es-MX" sz="800">
                  <a:effectLst/>
                  <a:latin typeface="Times New Roman" panose="02020603050405020304" pitchFamily="18" charset="0"/>
                  <a:ea typeface="Calibri" panose="020F0502020204030204" pitchFamily="34" charset="0"/>
                </a:rPr>
                <a:t>”, </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4" name="Conector recto de flecha 133">
              <a:extLst>
                <a:ext uri="{FF2B5EF4-FFF2-40B4-BE49-F238E27FC236}">
                  <a16:creationId xmlns:a16="http://schemas.microsoft.com/office/drawing/2014/main" id="{C63B3C99-A462-479D-899F-5B73E602CC02}"/>
                </a:ext>
              </a:extLst>
            </p:cNvPr>
            <p:cNvCxnSpPr>
              <a:cxnSpLocks/>
              <a:stCxn id="124" idx="2"/>
              <a:endCxn id="128" idx="0"/>
            </p:cNvCxnSpPr>
            <p:nvPr/>
          </p:nvCxnSpPr>
          <p:spPr>
            <a:xfrm>
              <a:off x="6701597" y="2422492"/>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ector recto de flecha 137">
              <a:extLst>
                <a:ext uri="{FF2B5EF4-FFF2-40B4-BE49-F238E27FC236}">
                  <a16:creationId xmlns:a16="http://schemas.microsoft.com/office/drawing/2014/main" id="{730C61EF-2950-495F-9D90-C2EEF0DAD050}"/>
                </a:ext>
              </a:extLst>
            </p:cNvPr>
            <p:cNvCxnSpPr>
              <a:cxnSpLocks/>
            </p:cNvCxnSpPr>
            <p:nvPr/>
          </p:nvCxnSpPr>
          <p:spPr>
            <a:xfrm>
              <a:off x="6702093" y="2779079"/>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ctángulo 138">
              <a:extLst>
                <a:ext uri="{FF2B5EF4-FFF2-40B4-BE49-F238E27FC236}">
                  <a16:creationId xmlns:a16="http://schemas.microsoft.com/office/drawing/2014/main" id="{3C596573-FE70-40A8-A108-14F1B627794B}"/>
                </a:ext>
              </a:extLst>
            </p:cNvPr>
            <p:cNvSpPr/>
            <p:nvPr/>
          </p:nvSpPr>
          <p:spPr>
            <a:xfrm>
              <a:off x="5580483" y="3306428"/>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rPr>
                <a:t>agregaremos nuestros </a:t>
              </a:r>
              <a:r>
                <a:rPr lang="es-MX" sz="800" err="1">
                  <a:effectLst/>
                  <a:latin typeface="Times New Roman" panose="02020603050405020304" pitchFamily="18" charset="0"/>
                  <a:ea typeface="Calibri" panose="020F0502020204030204" pitchFamily="34" charset="0"/>
                </a:rPr>
                <a:t>feeds</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0" name="Conector recto de flecha 139">
              <a:extLst>
                <a:ext uri="{FF2B5EF4-FFF2-40B4-BE49-F238E27FC236}">
                  <a16:creationId xmlns:a16="http://schemas.microsoft.com/office/drawing/2014/main" id="{72F390DD-21C4-4D02-AC2A-9F61941A3F0E}"/>
                </a:ext>
              </a:extLst>
            </p:cNvPr>
            <p:cNvCxnSpPr>
              <a:cxnSpLocks/>
              <a:endCxn id="139" idx="0"/>
            </p:cNvCxnSpPr>
            <p:nvPr/>
          </p:nvCxnSpPr>
          <p:spPr>
            <a:xfrm>
              <a:off x="6701597" y="3147550"/>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Conector recto de flecha 140">
              <a:extLst>
                <a:ext uri="{FF2B5EF4-FFF2-40B4-BE49-F238E27FC236}">
                  <a16:creationId xmlns:a16="http://schemas.microsoft.com/office/drawing/2014/main" id="{208ABDF9-425C-4D0E-A0C3-33DD1A955A5C}"/>
                </a:ext>
              </a:extLst>
            </p:cNvPr>
            <p:cNvCxnSpPr>
              <a:cxnSpLocks/>
            </p:cNvCxnSpPr>
            <p:nvPr/>
          </p:nvCxnSpPr>
          <p:spPr>
            <a:xfrm>
              <a:off x="6701597" y="3504137"/>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2" name="Imagen 141">
              <a:extLst>
                <a:ext uri="{FF2B5EF4-FFF2-40B4-BE49-F238E27FC236}">
                  <a16:creationId xmlns:a16="http://schemas.microsoft.com/office/drawing/2014/main" id="{99D97CBF-6AC5-4F92-A96C-EA89211FCF15}"/>
                </a:ext>
              </a:extLst>
            </p:cNvPr>
            <p:cNvPicPr/>
            <p:nvPr/>
          </p:nvPicPr>
          <p:blipFill rotWithShape="1">
            <a:blip r:embed="rId4" cstate="print">
              <a:extLst>
                <a:ext uri="{28A0092B-C50C-407E-A947-70E740481C1C}">
                  <a14:useLocalDpi xmlns:a14="http://schemas.microsoft.com/office/drawing/2010/main" val="0"/>
                </a:ext>
              </a:extLst>
            </a:blip>
            <a:srcRect l="9270" t="24981" r="71910" b="23059"/>
            <a:stretch/>
          </p:blipFill>
          <p:spPr bwMode="auto">
            <a:xfrm>
              <a:off x="6412830" y="3667977"/>
              <a:ext cx="577533" cy="521757"/>
            </a:xfrm>
            <a:prstGeom prst="rect">
              <a:avLst/>
            </a:prstGeom>
            <a:ln>
              <a:noFill/>
            </a:ln>
            <a:extLst>
              <a:ext uri="{53640926-AAD7-44D8-BBD7-CCE9431645EC}">
                <a14:shadowObscured xmlns:a14="http://schemas.microsoft.com/office/drawing/2010/main"/>
              </a:ext>
            </a:extLst>
          </p:spPr>
        </p:pic>
        <p:sp>
          <p:nvSpPr>
            <p:cNvPr id="143" name="Rectángulo 142">
              <a:extLst>
                <a:ext uri="{FF2B5EF4-FFF2-40B4-BE49-F238E27FC236}">
                  <a16:creationId xmlns:a16="http://schemas.microsoft.com/office/drawing/2014/main" id="{586CF2C7-20E0-45D1-9F75-BD0A961437A5}"/>
                </a:ext>
              </a:extLst>
            </p:cNvPr>
            <p:cNvSpPr/>
            <p:nvPr/>
          </p:nvSpPr>
          <p:spPr>
            <a:xfrm>
              <a:off x="5573691" y="4348958"/>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cs typeface="Times New Roman" panose="02020603050405020304" pitchFamily="18" charset="0"/>
                </a:rPr>
                <a:t>Key </a:t>
              </a:r>
              <a:r>
                <a:rPr lang="es-MX" sz="800" err="1">
                  <a:effectLst/>
                  <a:latin typeface="Times New Roman" panose="02020603050405020304" pitchFamily="18" charset="0"/>
                  <a:ea typeface="Calibri" panose="020F0502020204030204" pitchFamily="34" charset="0"/>
                  <a:cs typeface="Times New Roman" panose="02020603050405020304" pitchFamily="18" charset="0"/>
                </a:rPr>
                <a:t>Adafruit</a:t>
              </a:r>
              <a:r>
                <a:rPr lang="es-MX" sz="800">
                  <a:effectLst/>
                  <a:latin typeface="Times New Roman" panose="02020603050405020304" pitchFamily="18" charset="0"/>
                  <a:ea typeface="Calibri" panose="020F0502020204030204" pitchFamily="34" charset="0"/>
                  <a:cs typeface="Times New Roman" panose="02020603050405020304" pitchFamily="18" charset="0"/>
                </a:rPr>
                <a:t> IO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4" name="Conector recto de flecha 143">
              <a:extLst>
                <a:ext uri="{FF2B5EF4-FFF2-40B4-BE49-F238E27FC236}">
                  <a16:creationId xmlns:a16="http://schemas.microsoft.com/office/drawing/2014/main" id="{756202F1-4293-420F-A630-C21B6E8034BC}"/>
                </a:ext>
              </a:extLst>
            </p:cNvPr>
            <p:cNvCxnSpPr>
              <a:cxnSpLocks/>
              <a:endCxn id="143" idx="0"/>
            </p:cNvCxnSpPr>
            <p:nvPr/>
          </p:nvCxnSpPr>
          <p:spPr>
            <a:xfrm>
              <a:off x="6694805" y="4190080"/>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Conector recto de flecha 144">
              <a:extLst>
                <a:ext uri="{FF2B5EF4-FFF2-40B4-BE49-F238E27FC236}">
                  <a16:creationId xmlns:a16="http://schemas.microsoft.com/office/drawing/2014/main" id="{73D668B7-E4ED-4C91-A1F5-9273BC477C5A}"/>
                </a:ext>
              </a:extLst>
            </p:cNvPr>
            <p:cNvCxnSpPr>
              <a:cxnSpLocks/>
            </p:cNvCxnSpPr>
            <p:nvPr/>
          </p:nvCxnSpPr>
          <p:spPr>
            <a:xfrm>
              <a:off x="6694805" y="4546667"/>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6" name="Imagen 145">
              <a:extLst>
                <a:ext uri="{FF2B5EF4-FFF2-40B4-BE49-F238E27FC236}">
                  <a16:creationId xmlns:a16="http://schemas.microsoft.com/office/drawing/2014/main" id="{2BC49FB8-D75F-4BC8-91E4-927E508A9B4F}"/>
                </a:ext>
              </a:extLst>
            </p:cNvPr>
            <p:cNvPicPr/>
            <p:nvPr/>
          </p:nvPicPr>
          <p:blipFill rotWithShape="1">
            <a:blip r:embed="rId5" cstate="print">
              <a:extLst>
                <a:ext uri="{28A0092B-C50C-407E-A947-70E740481C1C}">
                  <a14:useLocalDpi xmlns:a14="http://schemas.microsoft.com/office/drawing/2010/main" val="0"/>
                </a:ext>
              </a:extLst>
            </a:blip>
            <a:srcRect l="75040" t="27142" r="11924" b="68143"/>
            <a:stretch/>
          </p:blipFill>
          <p:spPr bwMode="auto">
            <a:xfrm>
              <a:off x="6013789" y="4705545"/>
              <a:ext cx="1362032" cy="274068"/>
            </a:xfrm>
            <a:prstGeom prst="rect">
              <a:avLst/>
            </a:prstGeom>
            <a:ln>
              <a:noFill/>
            </a:ln>
            <a:extLst>
              <a:ext uri="{53640926-AAD7-44D8-BBD7-CCE9431645EC}">
                <a14:shadowObscured xmlns:a14="http://schemas.microsoft.com/office/drawing/2010/main"/>
              </a:ext>
            </a:extLst>
          </p:spPr>
        </p:pic>
        <p:sp>
          <p:nvSpPr>
            <p:cNvPr id="147" name="Rectángulo 146">
              <a:extLst>
                <a:ext uri="{FF2B5EF4-FFF2-40B4-BE49-F238E27FC236}">
                  <a16:creationId xmlns:a16="http://schemas.microsoft.com/office/drawing/2014/main" id="{C5B4D8E8-148D-473A-9F0D-D76498FBB6D3}"/>
                </a:ext>
              </a:extLst>
            </p:cNvPr>
            <p:cNvSpPr/>
            <p:nvPr/>
          </p:nvSpPr>
          <p:spPr>
            <a:xfrm>
              <a:off x="5580483" y="5143082"/>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rPr>
                <a:t>agregar un bloque para los </a:t>
              </a:r>
              <a:r>
                <a:rPr lang="es-MX" sz="800" err="1">
                  <a:effectLst/>
                  <a:latin typeface="Times New Roman" panose="02020603050405020304" pitchFamily="18" charset="0"/>
                  <a:ea typeface="Calibri" panose="020F0502020204030204" pitchFamily="34" charset="0"/>
                </a:rPr>
                <a:t>feeds</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8" name="Conector recto de flecha 147">
              <a:extLst>
                <a:ext uri="{FF2B5EF4-FFF2-40B4-BE49-F238E27FC236}">
                  <a16:creationId xmlns:a16="http://schemas.microsoft.com/office/drawing/2014/main" id="{1F65D780-A659-4711-B103-C2102EA61459}"/>
                </a:ext>
              </a:extLst>
            </p:cNvPr>
            <p:cNvCxnSpPr>
              <a:cxnSpLocks/>
              <a:endCxn id="147" idx="0"/>
            </p:cNvCxnSpPr>
            <p:nvPr/>
          </p:nvCxnSpPr>
          <p:spPr>
            <a:xfrm>
              <a:off x="6701597" y="4984204"/>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ector recto de flecha 148">
              <a:extLst>
                <a:ext uri="{FF2B5EF4-FFF2-40B4-BE49-F238E27FC236}">
                  <a16:creationId xmlns:a16="http://schemas.microsoft.com/office/drawing/2014/main" id="{C03487AC-4701-4C3B-AFCF-FCA9EF8A5602}"/>
                </a:ext>
              </a:extLst>
            </p:cNvPr>
            <p:cNvCxnSpPr>
              <a:cxnSpLocks/>
            </p:cNvCxnSpPr>
            <p:nvPr/>
          </p:nvCxnSpPr>
          <p:spPr>
            <a:xfrm>
              <a:off x="6701597" y="5340791"/>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1" name="Imagen 150">
              <a:extLst>
                <a:ext uri="{FF2B5EF4-FFF2-40B4-BE49-F238E27FC236}">
                  <a16:creationId xmlns:a16="http://schemas.microsoft.com/office/drawing/2014/main" id="{830AC599-4565-46F7-80E9-8A0D162F93D0}"/>
                </a:ext>
              </a:extLst>
            </p:cNvPr>
            <p:cNvPicPr/>
            <p:nvPr/>
          </p:nvPicPr>
          <p:blipFill rotWithShape="1">
            <a:blip r:embed="rId6" cstate="print">
              <a:extLst>
                <a:ext uri="{28A0092B-C50C-407E-A947-70E740481C1C}">
                  <a14:useLocalDpi xmlns:a14="http://schemas.microsoft.com/office/drawing/2010/main" val="0"/>
                </a:ext>
              </a:extLst>
            </a:blip>
            <a:srcRect l="30817" t="35927" r="46823" b="54972"/>
            <a:stretch/>
          </p:blipFill>
          <p:spPr bwMode="auto">
            <a:xfrm>
              <a:off x="6225988" y="5496908"/>
              <a:ext cx="948049" cy="343791"/>
            </a:xfrm>
            <a:prstGeom prst="rect">
              <a:avLst/>
            </a:prstGeom>
            <a:ln>
              <a:noFill/>
            </a:ln>
            <a:extLst>
              <a:ext uri="{53640926-AAD7-44D8-BBD7-CCE9431645EC}">
                <a14:shadowObscured xmlns:a14="http://schemas.microsoft.com/office/drawing/2010/main"/>
              </a:ext>
            </a:extLst>
          </p:spPr>
        </p:pic>
        <p:sp>
          <p:nvSpPr>
            <p:cNvPr id="152" name="Rectángulo 151">
              <a:extLst>
                <a:ext uri="{FF2B5EF4-FFF2-40B4-BE49-F238E27FC236}">
                  <a16:creationId xmlns:a16="http://schemas.microsoft.com/office/drawing/2014/main" id="{ED92F945-4549-4084-AA20-A0B485B4C106}"/>
                </a:ext>
              </a:extLst>
            </p:cNvPr>
            <p:cNvSpPr/>
            <p:nvPr/>
          </p:nvSpPr>
          <p:spPr>
            <a:xfrm>
              <a:off x="8890906" y="291446"/>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Conexión al Asistente de Google a través de IFTTT</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4" name="Conector recto de flecha 153">
              <a:extLst>
                <a:ext uri="{FF2B5EF4-FFF2-40B4-BE49-F238E27FC236}">
                  <a16:creationId xmlns:a16="http://schemas.microsoft.com/office/drawing/2014/main" id="{4F520724-0916-43A3-A6D5-35151C1882F8}"/>
                </a:ext>
              </a:extLst>
            </p:cNvPr>
            <p:cNvCxnSpPr>
              <a:cxnSpLocks/>
            </p:cNvCxnSpPr>
            <p:nvPr/>
          </p:nvCxnSpPr>
          <p:spPr>
            <a:xfrm>
              <a:off x="10012020" y="489155"/>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Rectángulo 158">
              <a:extLst>
                <a:ext uri="{FF2B5EF4-FFF2-40B4-BE49-F238E27FC236}">
                  <a16:creationId xmlns:a16="http://schemas.microsoft.com/office/drawing/2014/main" id="{AF36AA5F-66CD-4B11-BCE8-C95ACB27E26E}"/>
                </a:ext>
              </a:extLst>
            </p:cNvPr>
            <p:cNvSpPr/>
            <p:nvPr/>
          </p:nvSpPr>
          <p:spPr>
            <a:xfrm>
              <a:off x="8889311" y="648634"/>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conectaremos nuestro Asistente de Google al </a:t>
              </a:r>
              <a:r>
                <a:rPr lang="es-MX" sz="700" err="1">
                  <a:effectLst/>
                  <a:latin typeface="Times New Roman" panose="02020603050405020304" pitchFamily="18" charset="0"/>
                  <a:ea typeface="Calibri" panose="020F0502020204030204" pitchFamily="34" charset="0"/>
                </a:rPr>
                <a:t>Adafruit</a:t>
              </a:r>
              <a:r>
                <a:rPr lang="es-MX" sz="700">
                  <a:effectLst/>
                  <a:latin typeface="Times New Roman" panose="02020603050405020304" pitchFamily="18" charset="0"/>
                  <a:ea typeface="Calibri" panose="020F0502020204030204" pitchFamily="34" charset="0"/>
                </a:rPr>
                <a:t> IO</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1" name="Conector recto de flecha 160">
              <a:extLst>
                <a:ext uri="{FF2B5EF4-FFF2-40B4-BE49-F238E27FC236}">
                  <a16:creationId xmlns:a16="http://schemas.microsoft.com/office/drawing/2014/main" id="{673171E9-FE9B-4534-ABCA-52D092EF18E0}"/>
                </a:ext>
              </a:extLst>
            </p:cNvPr>
            <p:cNvCxnSpPr>
              <a:cxnSpLocks/>
            </p:cNvCxnSpPr>
            <p:nvPr/>
          </p:nvCxnSpPr>
          <p:spPr>
            <a:xfrm>
              <a:off x="10010425" y="839993"/>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Rectángulo 161">
              <a:extLst>
                <a:ext uri="{FF2B5EF4-FFF2-40B4-BE49-F238E27FC236}">
                  <a16:creationId xmlns:a16="http://schemas.microsoft.com/office/drawing/2014/main" id="{807C7660-1F5C-40AC-8CED-45C3DD5CBCE1}"/>
                </a:ext>
              </a:extLst>
            </p:cNvPr>
            <p:cNvSpPr/>
            <p:nvPr/>
          </p:nvSpPr>
          <p:spPr>
            <a:xfrm>
              <a:off x="8883975" y="998871"/>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haga clic en su nombre de usuario</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3" name="Conector recto de flecha 162">
              <a:extLst>
                <a:ext uri="{FF2B5EF4-FFF2-40B4-BE49-F238E27FC236}">
                  <a16:creationId xmlns:a16="http://schemas.microsoft.com/office/drawing/2014/main" id="{8455117E-6B35-43EB-8C53-5A5C0BBAA0D4}"/>
                </a:ext>
              </a:extLst>
            </p:cNvPr>
            <p:cNvCxnSpPr>
              <a:cxnSpLocks/>
            </p:cNvCxnSpPr>
            <p:nvPr/>
          </p:nvCxnSpPr>
          <p:spPr>
            <a:xfrm>
              <a:off x="10005089" y="1190230"/>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Rectángulo 163">
              <a:extLst>
                <a:ext uri="{FF2B5EF4-FFF2-40B4-BE49-F238E27FC236}">
                  <a16:creationId xmlns:a16="http://schemas.microsoft.com/office/drawing/2014/main" id="{BF8DD055-5ED0-4B7C-8A32-094766D418DD}"/>
                </a:ext>
              </a:extLst>
            </p:cNvPr>
            <p:cNvSpPr/>
            <p:nvPr/>
          </p:nvSpPr>
          <p:spPr>
            <a:xfrm>
              <a:off x="8879073" y="1352146"/>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cs typeface="Times New Roman" panose="02020603050405020304" pitchFamily="18" charset="0"/>
                </a:rPr>
                <a:t>haga clic en el botón "</a:t>
              </a:r>
              <a:r>
                <a:rPr lang="es-MX" sz="700" err="1">
                  <a:effectLst/>
                  <a:latin typeface="Times New Roman" panose="02020603050405020304" pitchFamily="18" charset="0"/>
                  <a:ea typeface="Calibri" panose="020F0502020204030204" pitchFamily="34" charset="0"/>
                  <a:cs typeface="Times New Roman" panose="02020603050405020304" pitchFamily="18" charset="0"/>
                </a:rPr>
                <a:t>Create</a:t>
              </a:r>
              <a:r>
                <a:rPr lang="es-MX" sz="700">
                  <a:effectLst/>
                  <a:latin typeface="Times New Roman" panose="02020603050405020304" pitchFamily="18" charset="0"/>
                  <a:ea typeface="Calibri" panose="020F0502020204030204" pitchFamily="34" charset="0"/>
                  <a:cs typeface="Times New Roman" panose="02020603050405020304" pitchFamily="18" charset="0"/>
                </a:rPr>
                <a:t>".</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5" name="Conector recto de flecha 164">
              <a:extLst>
                <a:ext uri="{FF2B5EF4-FFF2-40B4-BE49-F238E27FC236}">
                  <a16:creationId xmlns:a16="http://schemas.microsoft.com/office/drawing/2014/main" id="{1158BE2B-95C1-4939-856E-D31341265E92}"/>
                </a:ext>
              </a:extLst>
            </p:cNvPr>
            <p:cNvCxnSpPr>
              <a:cxnSpLocks/>
            </p:cNvCxnSpPr>
            <p:nvPr/>
          </p:nvCxnSpPr>
          <p:spPr>
            <a:xfrm>
              <a:off x="10000187" y="1543505"/>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6" name="Imagen 165">
              <a:extLst>
                <a:ext uri="{FF2B5EF4-FFF2-40B4-BE49-F238E27FC236}">
                  <a16:creationId xmlns:a16="http://schemas.microsoft.com/office/drawing/2014/main" id="{FB272A95-684E-42E1-BC67-03661F21CF16}"/>
                </a:ext>
              </a:extLst>
            </p:cNvPr>
            <p:cNvPicPr/>
            <p:nvPr/>
          </p:nvPicPr>
          <p:blipFill rotWithShape="1">
            <a:blip r:embed="rId7" cstate="print">
              <a:extLst>
                <a:ext uri="{28A0092B-C50C-407E-A947-70E740481C1C}">
                  <a14:useLocalDpi xmlns:a14="http://schemas.microsoft.com/office/drawing/2010/main" val="0"/>
                </a:ext>
              </a:extLst>
            </a:blip>
            <a:srcRect l="18736" t="25108" r="20903" b="29437"/>
            <a:stretch/>
          </p:blipFill>
          <p:spPr bwMode="auto">
            <a:xfrm>
              <a:off x="9699008" y="1745460"/>
              <a:ext cx="662545" cy="232802"/>
            </a:xfrm>
            <a:prstGeom prst="rect">
              <a:avLst/>
            </a:prstGeom>
            <a:ln>
              <a:noFill/>
            </a:ln>
            <a:extLst>
              <a:ext uri="{53640926-AAD7-44D8-BBD7-CCE9431645EC}">
                <a14:shadowObscured xmlns:a14="http://schemas.microsoft.com/office/drawing/2010/main"/>
              </a:ext>
            </a:extLst>
          </p:spPr>
        </p:pic>
        <p:cxnSp>
          <p:nvCxnSpPr>
            <p:cNvPr id="169" name="Conector recto de flecha 168">
              <a:extLst>
                <a:ext uri="{FF2B5EF4-FFF2-40B4-BE49-F238E27FC236}">
                  <a16:creationId xmlns:a16="http://schemas.microsoft.com/office/drawing/2014/main" id="{A58E1EA2-64A4-4F87-9ACC-0215F3E04015}"/>
                </a:ext>
              </a:extLst>
            </p:cNvPr>
            <p:cNvCxnSpPr>
              <a:cxnSpLocks/>
            </p:cNvCxnSpPr>
            <p:nvPr/>
          </p:nvCxnSpPr>
          <p:spPr>
            <a:xfrm>
              <a:off x="10014235" y="2018702"/>
              <a:ext cx="0" cy="15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Rectángulo 169">
              <a:extLst>
                <a:ext uri="{FF2B5EF4-FFF2-40B4-BE49-F238E27FC236}">
                  <a16:creationId xmlns:a16="http://schemas.microsoft.com/office/drawing/2014/main" id="{84CC8ACE-A56F-4622-B594-62772F0E0C6A}"/>
                </a:ext>
              </a:extLst>
            </p:cNvPr>
            <p:cNvSpPr/>
            <p:nvPr/>
          </p:nvSpPr>
          <p:spPr>
            <a:xfrm>
              <a:off x="8888219" y="2180618"/>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cs typeface="Times New Roman" panose="02020603050405020304" pitchFamily="18" charset="0"/>
                </a:rPr>
                <a:t>“Elige una frase”</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1" name="Conector recto de flecha 170">
              <a:extLst>
                <a:ext uri="{FF2B5EF4-FFF2-40B4-BE49-F238E27FC236}">
                  <a16:creationId xmlns:a16="http://schemas.microsoft.com/office/drawing/2014/main" id="{19063063-DE83-496D-ABAA-099F270318B2}"/>
                </a:ext>
              </a:extLst>
            </p:cNvPr>
            <p:cNvCxnSpPr>
              <a:cxnSpLocks/>
              <a:endCxn id="172" idx="0"/>
            </p:cNvCxnSpPr>
            <p:nvPr/>
          </p:nvCxnSpPr>
          <p:spPr>
            <a:xfrm flipH="1">
              <a:off x="10007329" y="2371977"/>
              <a:ext cx="2004" cy="17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2" name="Imagen 171">
              <a:extLst>
                <a:ext uri="{FF2B5EF4-FFF2-40B4-BE49-F238E27FC236}">
                  <a16:creationId xmlns:a16="http://schemas.microsoft.com/office/drawing/2014/main" id="{762A9FCD-2DD6-4BAF-914D-D0729FF38B58}"/>
                </a:ext>
              </a:extLst>
            </p:cNvPr>
            <p:cNvPicPr/>
            <p:nvPr/>
          </p:nvPicPr>
          <p:blipFill rotWithShape="1">
            <a:blip r:embed="rId8" cstate="print">
              <a:extLst>
                <a:ext uri="{28A0092B-C50C-407E-A947-70E740481C1C}">
                  <a14:useLocalDpi xmlns:a14="http://schemas.microsoft.com/office/drawing/2010/main" val="0"/>
                </a:ext>
              </a:extLst>
            </a:blip>
            <a:srcRect l="3051" t="25323" r="4407" b="4738"/>
            <a:stretch/>
          </p:blipFill>
          <p:spPr bwMode="auto">
            <a:xfrm>
              <a:off x="9627772" y="2546665"/>
              <a:ext cx="759114" cy="247049"/>
            </a:xfrm>
            <a:prstGeom prst="rect">
              <a:avLst/>
            </a:prstGeom>
            <a:ln>
              <a:noFill/>
            </a:ln>
            <a:extLst>
              <a:ext uri="{53640926-AAD7-44D8-BBD7-CCE9431645EC}">
                <a14:shadowObscured xmlns:a14="http://schemas.microsoft.com/office/drawing/2010/main"/>
              </a:ext>
            </a:extLst>
          </p:spPr>
        </p:pic>
        <p:cxnSp>
          <p:nvCxnSpPr>
            <p:cNvPr id="173" name="Conector recto de flecha 172">
              <a:extLst>
                <a:ext uri="{FF2B5EF4-FFF2-40B4-BE49-F238E27FC236}">
                  <a16:creationId xmlns:a16="http://schemas.microsoft.com/office/drawing/2014/main" id="{193B2335-A6E9-42D6-903E-538A54A7D71B}"/>
                </a:ext>
              </a:extLst>
            </p:cNvPr>
            <p:cNvCxnSpPr>
              <a:cxnSpLocks/>
              <a:stCxn id="172" idx="2"/>
              <a:endCxn id="174" idx="0"/>
            </p:cNvCxnSpPr>
            <p:nvPr/>
          </p:nvCxnSpPr>
          <p:spPr>
            <a:xfrm flipH="1">
              <a:off x="10005543" y="2793714"/>
              <a:ext cx="1786" cy="156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Rectángulo 173">
              <a:extLst>
                <a:ext uri="{FF2B5EF4-FFF2-40B4-BE49-F238E27FC236}">
                  <a16:creationId xmlns:a16="http://schemas.microsoft.com/office/drawing/2014/main" id="{46747EA6-7C90-403F-A298-B6579E5EF133}"/>
                </a:ext>
              </a:extLst>
            </p:cNvPr>
            <p:cNvSpPr/>
            <p:nvPr/>
          </p:nvSpPr>
          <p:spPr>
            <a:xfrm>
              <a:off x="8884429" y="2950289"/>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rPr>
                <a:t>configuramos el comando de voz</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5" name="Conector recto de flecha 174">
              <a:extLst>
                <a:ext uri="{FF2B5EF4-FFF2-40B4-BE49-F238E27FC236}">
                  <a16:creationId xmlns:a16="http://schemas.microsoft.com/office/drawing/2014/main" id="{9761311D-4F0A-4D3C-817D-3B753463F6AD}"/>
                </a:ext>
              </a:extLst>
            </p:cNvPr>
            <p:cNvCxnSpPr>
              <a:cxnSpLocks/>
              <a:stCxn id="174" idx="2"/>
              <a:endCxn id="176" idx="0"/>
            </p:cNvCxnSpPr>
            <p:nvPr/>
          </p:nvCxnSpPr>
          <p:spPr>
            <a:xfrm>
              <a:off x="10005543" y="3147998"/>
              <a:ext cx="1548" cy="156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6" name="Imagen 175">
              <a:extLst>
                <a:ext uri="{FF2B5EF4-FFF2-40B4-BE49-F238E27FC236}">
                  <a16:creationId xmlns:a16="http://schemas.microsoft.com/office/drawing/2014/main" id="{D591F278-ACEE-470A-8961-E3C68FD84004}"/>
                </a:ext>
              </a:extLst>
            </p:cNvPr>
            <p:cNvPicPr/>
            <p:nvPr/>
          </p:nvPicPr>
          <p:blipFill rotWithShape="1">
            <a:blip r:embed="rId9" cstate="print">
              <a:extLst>
                <a:ext uri="{28A0092B-C50C-407E-A947-70E740481C1C}">
                  <a14:useLocalDpi xmlns:a14="http://schemas.microsoft.com/office/drawing/2010/main" val="0"/>
                </a:ext>
              </a:extLst>
            </a:blip>
            <a:srcRect l="33122" t="11783" r="34430" b="6345"/>
            <a:stretch/>
          </p:blipFill>
          <p:spPr bwMode="auto">
            <a:xfrm>
              <a:off x="9664534" y="3304358"/>
              <a:ext cx="685114" cy="725502"/>
            </a:xfrm>
            <a:prstGeom prst="rect">
              <a:avLst/>
            </a:prstGeom>
            <a:ln>
              <a:noFill/>
            </a:ln>
            <a:extLst>
              <a:ext uri="{53640926-AAD7-44D8-BBD7-CCE9431645EC}">
                <a14:shadowObscured xmlns:a14="http://schemas.microsoft.com/office/drawing/2010/main"/>
              </a:ext>
            </a:extLst>
          </p:spPr>
        </p:pic>
        <p:cxnSp>
          <p:nvCxnSpPr>
            <p:cNvPr id="177" name="Conector recto de flecha 176">
              <a:extLst>
                <a:ext uri="{FF2B5EF4-FFF2-40B4-BE49-F238E27FC236}">
                  <a16:creationId xmlns:a16="http://schemas.microsoft.com/office/drawing/2014/main" id="{11A8E88C-7871-4B9E-8FAD-AE7FAD463CB1}"/>
                </a:ext>
              </a:extLst>
            </p:cNvPr>
            <p:cNvCxnSpPr>
              <a:cxnSpLocks/>
              <a:stCxn id="176" idx="2"/>
              <a:endCxn id="178" idx="0"/>
            </p:cNvCxnSpPr>
            <p:nvPr/>
          </p:nvCxnSpPr>
          <p:spPr>
            <a:xfrm>
              <a:off x="10007091" y="4029860"/>
              <a:ext cx="2620" cy="14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Rectángulo 177">
              <a:extLst>
                <a:ext uri="{FF2B5EF4-FFF2-40B4-BE49-F238E27FC236}">
                  <a16:creationId xmlns:a16="http://schemas.microsoft.com/office/drawing/2014/main" id="{5919683A-AA1A-46EA-95F6-C0DAA7EAFBC4}"/>
                </a:ext>
              </a:extLst>
            </p:cNvPr>
            <p:cNvSpPr/>
            <p:nvPr/>
          </p:nvSpPr>
          <p:spPr>
            <a:xfrm>
              <a:off x="8888597" y="4176390"/>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800">
                  <a:effectLst/>
                  <a:latin typeface="Times New Roman" panose="02020603050405020304" pitchFamily="18" charset="0"/>
                  <a:ea typeface="Calibri" panose="020F0502020204030204" pitchFamily="34" charset="0"/>
                </a:rPr>
                <a:t>que seleccione el nombre del </a:t>
              </a:r>
              <a:r>
                <a:rPr lang="es-MX" sz="800" err="1">
                  <a:effectLst/>
                  <a:latin typeface="Times New Roman" panose="02020603050405020304" pitchFamily="18" charset="0"/>
                  <a:ea typeface="Calibri" panose="020F0502020204030204" pitchFamily="34" charset="0"/>
                </a:rPr>
                <a:t>feed</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9" name="Conector recto de flecha 178">
              <a:extLst>
                <a:ext uri="{FF2B5EF4-FFF2-40B4-BE49-F238E27FC236}">
                  <a16:creationId xmlns:a16="http://schemas.microsoft.com/office/drawing/2014/main" id="{0A9F8FC8-25EE-48C1-8E7D-0E589CE2686E}"/>
                </a:ext>
              </a:extLst>
            </p:cNvPr>
            <p:cNvCxnSpPr>
              <a:cxnSpLocks/>
              <a:stCxn id="178" idx="2"/>
              <a:endCxn id="180" idx="0"/>
            </p:cNvCxnSpPr>
            <p:nvPr/>
          </p:nvCxnSpPr>
          <p:spPr>
            <a:xfrm>
              <a:off x="10009711" y="4374099"/>
              <a:ext cx="496" cy="12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0" name="Imagen 179">
              <a:extLst>
                <a:ext uri="{FF2B5EF4-FFF2-40B4-BE49-F238E27FC236}">
                  <a16:creationId xmlns:a16="http://schemas.microsoft.com/office/drawing/2014/main" id="{43CE8160-6864-44D5-83C5-1CF37F342E38}"/>
                </a:ext>
              </a:extLst>
            </p:cNvPr>
            <p:cNvPicPr/>
            <p:nvPr/>
          </p:nvPicPr>
          <p:blipFill rotWithShape="1">
            <a:blip r:embed="rId10" cstate="print">
              <a:extLst>
                <a:ext uri="{28A0092B-C50C-407E-A947-70E740481C1C}">
                  <a14:useLocalDpi xmlns:a14="http://schemas.microsoft.com/office/drawing/2010/main" val="0"/>
                </a:ext>
              </a:extLst>
            </a:blip>
            <a:srcRect l="33632" t="41994" r="34939" b="25680"/>
            <a:stretch/>
          </p:blipFill>
          <p:spPr bwMode="auto">
            <a:xfrm>
              <a:off x="9568406" y="4498460"/>
              <a:ext cx="883602" cy="385875"/>
            </a:xfrm>
            <a:prstGeom prst="rect">
              <a:avLst/>
            </a:prstGeom>
            <a:ln>
              <a:noFill/>
            </a:ln>
            <a:extLst>
              <a:ext uri="{53640926-AAD7-44D8-BBD7-CCE9431645EC}">
                <a14:shadowObscured xmlns:a14="http://schemas.microsoft.com/office/drawing/2010/main"/>
              </a:ext>
            </a:extLst>
          </p:spPr>
        </p:pic>
        <p:cxnSp>
          <p:nvCxnSpPr>
            <p:cNvPr id="181" name="Conector recto de flecha 180">
              <a:extLst>
                <a:ext uri="{FF2B5EF4-FFF2-40B4-BE49-F238E27FC236}">
                  <a16:creationId xmlns:a16="http://schemas.microsoft.com/office/drawing/2014/main" id="{C80DB478-4E64-44FE-AEA6-E1217C07D381}"/>
                </a:ext>
              </a:extLst>
            </p:cNvPr>
            <p:cNvCxnSpPr>
              <a:cxnSpLocks/>
              <a:stCxn id="180" idx="2"/>
              <a:endCxn id="182" idx="0"/>
            </p:cNvCxnSpPr>
            <p:nvPr/>
          </p:nvCxnSpPr>
          <p:spPr>
            <a:xfrm flipH="1">
              <a:off x="10009333" y="4884335"/>
              <a:ext cx="874" cy="12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ectángulo 181">
              <a:extLst>
                <a:ext uri="{FF2B5EF4-FFF2-40B4-BE49-F238E27FC236}">
                  <a16:creationId xmlns:a16="http://schemas.microsoft.com/office/drawing/2014/main" id="{38BA09B2-C291-4D3F-8DA2-7325F59E9A4D}"/>
                </a:ext>
              </a:extLst>
            </p:cNvPr>
            <p:cNvSpPr/>
            <p:nvPr/>
          </p:nvSpPr>
          <p:spPr>
            <a:xfrm>
              <a:off x="8888219" y="5007445"/>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Después de crear ambas </a:t>
              </a:r>
              <a:r>
                <a:rPr lang="es-MX" sz="700" err="1">
                  <a:effectLst/>
                  <a:latin typeface="Times New Roman" panose="02020603050405020304" pitchFamily="18" charset="0"/>
                  <a:ea typeface="Calibri" panose="020F0502020204030204" pitchFamily="34" charset="0"/>
                </a:rPr>
                <a:t>aplicacione</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83" name="Conector recto de flecha 182">
              <a:extLst>
                <a:ext uri="{FF2B5EF4-FFF2-40B4-BE49-F238E27FC236}">
                  <a16:creationId xmlns:a16="http://schemas.microsoft.com/office/drawing/2014/main" id="{939B70A2-62A4-41A9-A914-12B95E397E17}"/>
                </a:ext>
              </a:extLst>
            </p:cNvPr>
            <p:cNvCxnSpPr>
              <a:cxnSpLocks/>
              <a:stCxn id="182" idx="2"/>
              <a:endCxn id="184" idx="0"/>
            </p:cNvCxnSpPr>
            <p:nvPr/>
          </p:nvCxnSpPr>
          <p:spPr>
            <a:xfrm flipH="1">
              <a:off x="10004819" y="5205154"/>
              <a:ext cx="4514" cy="12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 name="Imagen 183">
              <a:extLst>
                <a:ext uri="{FF2B5EF4-FFF2-40B4-BE49-F238E27FC236}">
                  <a16:creationId xmlns:a16="http://schemas.microsoft.com/office/drawing/2014/main" id="{DB7A0426-97F3-4A2D-B26F-8D368475FB93}"/>
                </a:ext>
              </a:extLst>
            </p:cNvPr>
            <p:cNvPicPr/>
            <p:nvPr/>
          </p:nvPicPr>
          <p:blipFill rotWithShape="1">
            <a:blip r:embed="rId11" cstate="print">
              <a:extLst>
                <a:ext uri="{28A0092B-C50C-407E-A947-70E740481C1C}">
                  <a14:useLocalDpi xmlns:a14="http://schemas.microsoft.com/office/drawing/2010/main" val="0"/>
                </a:ext>
              </a:extLst>
            </a:blip>
            <a:srcRect l="13759" t="9366" r="14892" b="6042"/>
            <a:stretch/>
          </p:blipFill>
          <p:spPr bwMode="auto">
            <a:xfrm>
              <a:off x="9452158" y="5326724"/>
              <a:ext cx="1105322" cy="720779"/>
            </a:xfrm>
            <a:prstGeom prst="rect">
              <a:avLst/>
            </a:prstGeom>
            <a:ln>
              <a:noFill/>
            </a:ln>
            <a:extLst>
              <a:ext uri="{53640926-AAD7-44D8-BBD7-CCE9431645EC}">
                <a14:shadowObscured xmlns:a14="http://schemas.microsoft.com/office/drawing/2010/main"/>
              </a:ext>
            </a:extLst>
          </p:spPr>
        </p:pic>
        <p:cxnSp>
          <p:nvCxnSpPr>
            <p:cNvPr id="186" name="Conector: angular 185">
              <a:extLst>
                <a:ext uri="{FF2B5EF4-FFF2-40B4-BE49-F238E27FC236}">
                  <a16:creationId xmlns:a16="http://schemas.microsoft.com/office/drawing/2014/main" id="{09EBCEA7-6899-4325-A7AA-020CAA60DCA1}"/>
                </a:ext>
              </a:extLst>
            </p:cNvPr>
            <p:cNvCxnSpPr>
              <a:stCxn id="151" idx="2"/>
              <a:endCxn id="152" idx="0"/>
            </p:cNvCxnSpPr>
            <p:nvPr/>
          </p:nvCxnSpPr>
          <p:spPr>
            <a:xfrm rot="5400000" flipH="1" flipV="1">
              <a:off x="5581389" y="1410069"/>
              <a:ext cx="5549253" cy="3312007"/>
            </a:xfrm>
            <a:prstGeom prst="bentConnector5">
              <a:avLst>
                <a:gd name="adj1" fmla="val -4119"/>
                <a:gd name="adj2" fmla="val 40231"/>
                <a:gd name="adj3" fmla="val 104119"/>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Rectángulo 187">
              <a:extLst>
                <a:ext uri="{FF2B5EF4-FFF2-40B4-BE49-F238E27FC236}">
                  <a16:creationId xmlns:a16="http://schemas.microsoft.com/office/drawing/2014/main" id="{7F8917A3-D99D-4D15-A281-9A619A3F17D9}"/>
                </a:ext>
              </a:extLst>
            </p:cNvPr>
            <p:cNvSpPr/>
            <p:nvPr/>
          </p:nvSpPr>
          <p:spPr>
            <a:xfrm>
              <a:off x="987563" y="521358"/>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600">
                  <a:solidFill>
                    <a:schemeClr val="bg1"/>
                  </a:solidFill>
                  <a:effectLst/>
                  <a:latin typeface="Times New Roman" panose="02020603050405020304" pitchFamily="18" charset="0"/>
                  <a:ea typeface="Calibri" panose="020F0502020204030204" pitchFamily="34" charset="0"/>
                </a:rPr>
                <a:t>incluir la Biblioteca de Cliente </a:t>
              </a:r>
              <a:r>
                <a:rPr lang="es-MX" sz="600" err="1">
                  <a:solidFill>
                    <a:schemeClr val="bg1"/>
                  </a:solidFill>
                  <a:effectLst/>
                  <a:latin typeface="Times New Roman" panose="02020603050405020304" pitchFamily="18" charset="0"/>
                  <a:ea typeface="Calibri" panose="020F0502020204030204" pitchFamily="34" charset="0"/>
                </a:rPr>
                <a:t>Adafruit</a:t>
              </a:r>
              <a:r>
                <a:rPr lang="es-MX" sz="600">
                  <a:solidFill>
                    <a:schemeClr val="bg1"/>
                  </a:solidFill>
                  <a:effectLst/>
                  <a:latin typeface="Times New Roman" panose="02020603050405020304" pitchFamily="18" charset="0"/>
                  <a:ea typeface="Calibri" panose="020F0502020204030204" pitchFamily="34" charset="0"/>
                </a:rPr>
                <a:t> MQTT en su IDE</a:t>
              </a:r>
              <a:endParaRPr lang="es-MX" sz="600">
                <a:ln>
                  <a:solidFill>
                    <a:schemeClr val="bg1"/>
                  </a:solidFill>
                </a:ln>
                <a:solidFill>
                  <a:schemeClr val="bg1"/>
                </a:solidFill>
              </a:endParaRPr>
            </a:p>
          </p:txBody>
        </p:sp>
        <p:sp>
          <p:nvSpPr>
            <p:cNvPr id="189" name="Rectángulo 188">
              <a:extLst>
                <a:ext uri="{FF2B5EF4-FFF2-40B4-BE49-F238E27FC236}">
                  <a16:creationId xmlns:a16="http://schemas.microsoft.com/office/drawing/2014/main" id="{D97E250A-D113-41AC-8D09-C3D83EC393C3}"/>
                </a:ext>
              </a:extLst>
            </p:cNvPr>
            <p:cNvSpPr/>
            <p:nvPr/>
          </p:nvSpPr>
          <p:spPr>
            <a:xfrm>
              <a:off x="986118" y="169937"/>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700">
                  <a:effectLst/>
                  <a:latin typeface="Times New Roman" panose="02020603050405020304" pitchFamily="18" charset="0"/>
                  <a:ea typeface="Calibri" panose="020F0502020204030204" pitchFamily="34" charset="0"/>
                </a:rPr>
                <a:t>ESP32</a:t>
              </a:r>
              <a:endParaRPr lang="es-MX" sz="700">
                <a:ln>
                  <a:solidFill>
                    <a:schemeClr val="bg1"/>
                  </a:solidFill>
                </a:ln>
                <a:solidFill>
                  <a:schemeClr val="bg1"/>
                </a:solidFill>
              </a:endParaRPr>
            </a:p>
          </p:txBody>
        </p:sp>
        <p:sp>
          <p:nvSpPr>
            <p:cNvPr id="190" name="Rectángulo 189">
              <a:extLst>
                <a:ext uri="{FF2B5EF4-FFF2-40B4-BE49-F238E27FC236}">
                  <a16:creationId xmlns:a16="http://schemas.microsoft.com/office/drawing/2014/main" id="{149EC39E-EC4D-456A-94C9-1250AE9F8DB0}"/>
                </a:ext>
              </a:extLst>
            </p:cNvPr>
            <p:cNvSpPr/>
            <p:nvPr/>
          </p:nvSpPr>
          <p:spPr>
            <a:xfrm>
              <a:off x="986483" y="873610"/>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600">
                  <a:solidFill>
                    <a:schemeClr val="bg1"/>
                  </a:solidFill>
                  <a:effectLst/>
                  <a:latin typeface="Times New Roman" panose="02020603050405020304" pitchFamily="18" charset="0"/>
                  <a:ea typeface="Calibri" panose="020F0502020204030204" pitchFamily="34" charset="0"/>
                </a:rPr>
                <a:t>abra su Arduino IDE y vaya a </a:t>
              </a:r>
              <a:r>
                <a:rPr lang="es-MX" sz="600" i="1">
                  <a:solidFill>
                    <a:schemeClr val="bg1"/>
                  </a:solidFill>
                  <a:effectLst/>
                  <a:latin typeface="Times New Roman" panose="02020603050405020304" pitchFamily="18" charset="0"/>
                  <a:ea typeface="Calibri" panose="020F0502020204030204" pitchFamily="34" charset="0"/>
                </a:rPr>
                <a:t>Sketch -&gt; </a:t>
              </a:r>
              <a:r>
                <a:rPr lang="es-MX" sz="600" i="1" err="1">
                  <a:solidFill>
                    <a:schemeClr val="bg1"/>
                  </a:solidFill>
                  <a:effectLst/>
                  <a:latin typeface="Times New Roman" panose="02020603050405020304" pitchFamily="18" charset="0"/>
                  <a:ea typeface="Calibri" panose="020F0502020204030204" pitchFamily="34" charset="0"/>
                </a:rPr>
                <a:t>include</a:t>
              </a:r>
              <a:r>
                <a:rPr lang="es-MX" sz="600" i="1">
                  <a:solidFill>
                    <a:schemeClr val="bg1"/>
                  </a:solidFill>
                  <a:effectLst/>
                  <a:latin typeface="Times New Roman" panose="02020603050405020304" pitchFamily="18" charset="0"/>
                  <a:ea typeface="Calibri" panose="020F0502020204030204" pitchFamily="34" charset="0"/>
                </a:rPr>
                <a:t> </a:t>
              </a:r>
              <a:r>
                <a:rPr lang="es-MX" sz="600" i="1" err="1">
                  <a:solidFill>
                    <a:schemeClr val="bg1"/>
                  </a:solidFill>
                  <a:effectLst/>
                  <a:latin typeface="Times New Roman" panose="02020603050405020304" pitchFamily="18" charset="0"/>
                  <a:ea typeface="Calibri" panose="020F0502020204030204" pitchFamily="34" charset="0"/>
                </a:rPr>
                <a:t>library</a:t>
              </a:r>
              <a:r>
                <a:rPr lang="es-MX" sz="600" i="1">
                  <a:solidFill>
                    <a:schemeClr val="bg1"/>
                  </a:solidFill>
                  <a:effectLst/>
                  <a:latin typeface="Times New Roman" panose="02020603050405020304" pitchFamily="18" charset="0"/>
                  <a:ea typeface="Calibri" panose="020F0502020204030204" pitchFamily="34" charset="0"/>
                </a:rPr>
                <a:t> -&gt; </a:t>
              </a:r>
              <a:r>
                <a:rPr lang="es-MX" sz="600" i="1" err="1">
                  <a:solidFill>
                    <a:schemeClr val="bg1"/>
                  </a:solidFill>
                  <a:effectLst/>
                  <a:latin typeface="Times New Roman" panose="02020603050405020304" pitchFamily="18" charset="0"/>
                  <a:ea typeface="Calibri" panose="020F0502020204030204" pitchFamily="34" charset="0"/>
                </a:rPr>
                <a:t>Manage</a:t>
              </a:r>
              <a:r>
                <a:rPr lang="es-MX" sz="600" i="1">
                  <a:solidFill>
                    <a:schemeClr val="bg1"/>
                  </a:solidFill>
                  <a:effectLst/>
                  <a:latin typeface="Times New Roman" panose="02020603050405020304" pitchFamily="18" charset="0"/>
                  <a:ea typeface="Calibri" panose="020F0502020204030204" pitchFamily="34" charset="0"/>
                </a:rPr>
                <a:t> </a:t>
              </a:r>
              <a:r>
                <a:rPr lang="es-MX" sz="600" i="1" err="1">
                  <a:solidFill>
                    <a:schemeClr val="bg1"/>
                  </a:solidFill>
                  <a:effectLst/>
                  <a:latin typeface="Times New Roman" panose="02020603050405020304" pitchFamily="18" charset="0"/>
                  <a:ea typeface="Calibri" panose="020F0502020204030204" pitchFamily="34" charset="0"/>
                </a:rPr>
                <a:t>library</a:t>
              </a:r>
              <a:r>
                <a:rPr lang="es-MX" sz="600">
                  <a:solidFill>
                    <a:schemeClr val="bg1"/>
                  </a:solidFill>
                  <a:effectLst/>
                  <a:latin typeface="Times New Roman" panose="02020603050405020304" pitchFamily="18" charset="0"/>
                  <a:ea typeface="Calibri" panose="020F0502020204030204" pitchFamily="34" charset="0"/>
                </a:rPr>
                <a:t> y busque </a:t>
              </a:r>
              <a:r>
                <a:rPr lang="es-MX" sz="600" b="1">
                  <a:solidFill>
                    <a:schemeClr val="bg1"/>
                  </a:solidFill>
                  <a:effectLst/>
                  <a:latin typeface="Times New Roman" panose="02020603050405020304" pitchFamily="18" charset="0"/>
                  <a:ea typeface="Calibri" panose="020F0502020204030204" pitchFamily="34" charset="0"/>
                </a:rPr>
                <a:t>“</a:t>
              </a:r>
              <a:r>
                <a:rPr lang="es-MX" sz="600" b="1" err="1">
                  <a:solidFill>
                    <a:schemeClr val="bg1"/>
                  </a:solidFill>
                  <a:effectLst/>
                  <a:latin typeface="Times New Roman" panose="02020603050405020304" pitchFamily="18" charset="0"/>
                  <a:ea typeface="Calibri" panose="020F0502020204030204" pitchFamily="34" charset="0"/>
                </a:rPr>
                <a:t>adafruit</a:t>
              </a:r>
              <a:r>
                <a:rPr lang="es-MX" sz="600" b="1">
                  <a:solidFill>
                    <a:schemeClr val="bg1"/>
                  </a:solidFill>
                  <a:effectLst/>
                  <a:latin typeface="Times New Roman" panose="02020603050405020304" pitchFamily="18" charset="0"/>
                  <a:ea typeface="Calibri" panose="020F0502020204030204" pitchFamily="34" charset="0"/>
                </a:rPr>
                <a:t> </a:t>
              </a:r>
              <a:r>
                <a:rPr lang="es-MX" sz="600" b="1" err="1">
                  <a:solidFill>
                    <a:schemeClr val="bg1"/>
                  </a:solidFill>
                  <a:effectLst/>
                  <a:latin typeface="Times New Roman" panose="02020603050405020304" pitchFamily="18" charset="0"/>
                  <a:ea typeface="Calibri" panose="020F0502020204030204" pitchFamily="34" charset="0"/>
                </a:rPr>
                <a:t>mqtt</a:t>
              </a:r>
              <a:r>
                <a:rPr lang="es-MX" sz="600" b="1">
                  <a:solidFill>
                    <a:schemeClr val="bg1"/>
                  </a:solidFill>
                  <a:effectLst/>
                  <a:latin typeface="Times New Roman" panose="02020603050405020304" pitchFamily="18" charset="0"/>
                  <a:ea typeface="Calibri" panose="020F0502020204030204" pitchFamily="34" charset="0"/>
                </a:rPr>
                <a:t> </a:t>
              </a:r>
              <a:endParaRPr lang="es-MX" sz="600">
                <a:ln>
                  <a:solidFill>
                    <a:schemeClr val="bg1"/>
                  </a:solidFill>
                </a:ln>
                <a:solidFill>
                  <a:schemeClr val="bg1"/>
                </a:solidFill>
              </a:endParaRPr>
            </a:p>
          </p:txBody>
        </p:sp>
        <p:cxnSp>
          <p:nvCxnSpPr>
            <p:cNvPr id="192" name="Conector recto de flecha 191">
              <a:extLst>
                <a:ext uri="{FF2B5EF4-FFF2-40B4-BE49-F238E27FC236}">
                  <a16:creationId xmlns:a16="http://schemas.microsoft.com/office/drawing/2014/main" id="{BB1D2E9D-1DCC-4F6B-B728-99E06565D6BB}"/>
                </a:ext>
              </a:extLst>
            </p:cNvPr>
            <p:cNvCxnSpPr>
              <a:cxnSpLocks/>
              <a:endCxn id="238" idx="0"/>
            </p:cNvCxnSpPr>
            <p:nvPr/>
          </p:nvCxnSpPr>
          <p:spPr>
            <a:xfrm>
              <a:off x="2021700" y="1071319"/>
              <a:ext cx="2239" cy="14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Conector recto de flecha 192">
              <a:extLst>
                <a:ext uri="{FF2B5EF4-FFF2-40B4-BE49-F238E27FC236}">
                  <a16:creationId xmlns:a16="http://schemas.microsoft.com/office/drawing/2014/main" id="{42E1F90E-7D25-4E03-97AE-F6260C41A99D}"/>
                </a:ext>
              </a:extLst>
            </p:cNvPr>
            <p:cNvCxnSpPr>
              <a:cxnSpLocks/>
            </p:cNvCxnSpPr>
            <p:nvPr/>
          </p:nvCxnSpPr>
          <p:spPr>
            <a:xfrm>
              <a:off x="2021701" y="730073"/>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Conector recto de flecha 193">
              <a:extLst>
                <a:ext uri="{FF2B5EF4-FFF2-40B4-BE49-F238E27FC236}">
                  <a16:creationId xmlns:a16="http://schemas.microsoft.com/office/drawing/2014/main" id="{F79D107E-DB30-4911-AF6A-DCCC4AC47D5B}"/>
                </a:ext>
              </a:extLst>
            </p:cNvPr>
            <p:cNvCxnSpPr>
              <a:cxnSpLocks/>
            </p:cNvCxnSpPr>
            <p:nvPr/>
          </p:nvCxnSpPr>
          <p:spPr>
            <a:xfrm>
              <a:off x="2014909" y="366122"/>
              <a:ext cx="0" cy="14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7" name="Rectángulo 196">
              <a:extLst>
                <a:ext uri="{FF2B5EF4-FFF2-40B4-BE49-F238E27FC236}">
                  <a16:creationId xmlns:a16="http://schemas.microsoft.com/office/drawing/2014/main" id="{527F6A6D-5C8D-483E-8D0D-4653E2D28A80}"/>
                </a:ext>
              </a:extLst>
            </p:cNvPr>
            <p:cNvSpPr/>
            <p:nvPr/>
          </p:nvSpPr>
          <p:spPr>
            <a:xfrm>
              <a:off x="906939" y="2132622"/>
              <a:ext cx="2242228" cy="197709"/>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se debe agregar las siguientes bibliotecas:</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99" name="Conector recto de flecha 198">
              <a:extLst>
                <a:ext uri="{FF2B5EF4-FFF2-40B4-BE49-F238E27FC236}">
                  <a16:creationId xmlns:a16="http://schemas.microsoft.com/office/drawing/2014/main" id="{B2269772-2FCF-4BAC-82DF-A9B292F26674}"/>
                </a:ext>
              </a:extLst>
            </p:cNvPr>
            <p:cNvCxnSpPr>
              <a:cxnSpLocks/>
              <a:stCxn id="238" idx="2"/>
              <a:endCxn id="197" idx="0"/>
            </p:cNvCxnSpPr>
            <p:nvPr/>
          </p:nvCxnSpPr>
          <p:spPr>
            <a:xfrm>
              <a:off x="2023939" y="2025136"/>
              <a:ext cx="4114" cy="10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Conector recto de flecha 202">
              <a:extLst>
                <a:ext uri="{FF2B5EF4-FFF2-40B4-BE49-F238E27FC236}">
                  <a16:creationId xmlns:a16="http://schemas.microsoft.com/office/drawing/2014/main" id="{8840AA05-7089-40B3-AAA8-D11B15962850}"/>
                </a:ext>
              </a:extLst>
            </p:cNvPr>
            <p:cNvCxnSpPr>
              <a:cxnSpLocks/>
              <a:stCxn id="197" idx="2"/>
              <a:endCxn id="241" idx="0"/>
            </p:cNvCxnSpPr>
            <p:nvPr/>
          </p:nvCxnSpPr>
          <p:spPr>
            <a:xfrm flipH="1">
              <a:off x="2027840" y="2330331"/>
              <a:ext cx="213" cy="1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 name="Rectángulo 204">
              <a:extLst>
                <a:ext uri="{FF2B5EF4-FFF2-40B4-BE49-F238E27FC236}">
                  <a16:creationId xmlns:a16="http://schemas.microsoft.com/office/drawing/2014/main" id="{3BB7D12B-976F-4DA9-B514-4805A88937D8}"/>
                </a:ext>
              </a:extLst>
            </p:cNvPr>
            <p:cNvSpPr/>
            <p:nvPr/>
          </p:nvSpPr>
          <p:spPr>
            <a:xfrm>
              <a:off x="907291" y="2952248"/>
              <a:ext cx="2242228" cy="318413"/>
            </a:xfrm>
            <a:prstGeom prst="rect">
              <a:avLst/>
            </a:prstGeom>
            <a:solidFill>
              <a:srgbClr val="FFC3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s-MX" sz="700">
                  <a:effectLst/>
                  <a:latin typeface="Times New Roman" panose="02020603050405020304" pitchFamily="18" charset="0"/>
                  <a:ea typeface="Calibri" panose="020F0502020204030204" pitchFamily="34" charset="0"/>
                </a:rPr>
                <a:t>definir su SSID de red, contraseña, su nombre de usuario </a:t>
              </a:r>
              <a:r>
                <a:rPr lang="es-MX" sz="700" err="1">
                  <a:effectLst/>
                  <a:latin typeface="Times New Roman" panose="02020603050405020304" pitchFamily="18" charset="0"/>
                  <a:ea typeface="Calibri" panose="020F0502020204030204" pitchFamily="34" charset="0"/>
                </a:rPr>
                <a:t>Adafruit</a:t>
              </a:r>
              <a:r>
                <a:rPr lang="es-MX" sz="700">
                  <a:effectLst/>
                  <a:latin typeface="Times New Roman" panose="02020603050405020304" pitchFamily="18" charset="0"/>
                  <a:ea typeface="Calibri" panose="020F0502020204030204" pitchFamily="34" charset="0"/>
                </a:rPr>
                <a:t> y su clave AIO </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6" name="Conector recto de flecha 205">
              <a:extLst>
                <a:ext uri="{FF2B5EF4-FFF2-40B4-BE49-F238E27FC236}">
                  <a16:creationId xmlns:a16="http://schemas.microsoft.com/office/drawing/2014/main" id="{C5D853A2-7671-4FFB-8D59-31491A025F7F}"/>
                </a:ext>
              </a:extLst>
            </p:cNvPr>
            <p:cNvCxnSpPr>
              <a:cxnSpLocks/>
              <a:stCxn id="241" idx="2"/>
              <a:endCxn id="205" idx="0"/>
            </p:cNvCxnSpPr>
            <p:nvPr/>
          </p:nvCxnSpPr>
          <p:spPr>
            <a:xfrm>
              <a:off x="2027840" y="2821398"/>
              <a:ext cx="565" cy="13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Conector recto de flecha 206">
              <a:extLst>
                <a:ext uri="{FF2B5EF4-FFF2-40B4-BE49-F238E27FC236}">
                  <a16:creationId xmlns:a16="http://schemas.microsoft.com/office/drawing/2014/main" id="{2601EA4B-7865-440D-921B-7FC115EEF3E1}"/>
                </a:ext>
              </a:extLst>
            </p:cNvPr>
            <p:cNvCxnSpPr>
              <a:cxnSpLocks/>
              <a:stCxn id="205" idx="2"/>
              <a:endCxn id="255" idx="0"/>
            </p:cNvCxnSpPr>
            <p:nvPr/>
          </p:nvCxnSpPr>
          <p:spPr>
            <a:xfrm flipH="1">
              <a:off x="2028404" y="3270661"/>
              <a:ext cx="1" cy="138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8" name="Imagen 237">
              <a:extLst>
                <a:ext uri="{FF2B5EF4-FFF2-40B4-BE49-F238E27FC236}">
                  <a16:creationId xmlns:a16="http://schemas.microsoft.com/office/drawing/2014/main" id="{CFADD91D-AC81-465E-8D87-C0639A6FF38D}"/>
                </a:ext>
              </a:extLst>
            </p:cNvPr>
            <p:cNvPicPr/>
            <p:nvPr/>
          </p:nvPicPr>
          <p:blipFill rotWithShape="1">
            <a:blip r:embed="rId12" cstate="print">
              <a:extLst>
                <a:ext uri="{28A0092B-C50C-407E-A947-70E740481C1C}">
                  <a14:useLocalDpi xmlns:a14="http://schemas.microsoft.com/office/drawing/2010/main" val="0"/>
                </a:ext>
              </a:extLst>
            </a:blip>
            <a:srcRect l="21232" t="18429" r="22276" b="37274"/>
            <a:stretch/>
          </p:blipFill>
          <p:spPr bwMode="auto">
            <a:xfrm>
              <a:off x="1281628" y="1220926"/>
              <a:ext cx="1484622" cy="804210"/>
            </a:xfrm>
            <a:prstGeom prst="rect">
              <a:avLst/>
            </a:prstGeom>
            <a:ln>
              <a:noFill/>
            </a:ln>
            <a:extLst>
              <a:ext uri="{53640926-AAD7-44D8-BBD7-CCE9431645EC}">
                <a14:shadowObscured xmlns:a14="http://schemas.microsoft.com/office/drawing/2010/main"/>
              </a:ext>
            </a:extLst>
          </p:spPr>
        </p:pic>
        <p:pic>
          <p:nvPicPr>
            <p:cNvPr id="241" name="Imagen 240">
              <a:extLst>
                <a:ext uri="{FF2B5EF4-FFF2-40B4-BE49-F238E27FC236}">
                  <a16:creationId xmlns:a16="http://schemas.microsoft.com/office/drawing/2014/main" id="{DA8C255D-B0FD-400E-9E1A-0F920A6DD621}"/>
                </a:ext>
              </a:extLst>
            </p:cNvPr>
            <p:cNvPicPr/>
            <p:nvPr/>
          </p:nvPicPr>
          <p:blipFill rotWithShape="1">
            <a:blip r:embed="rId13" cstate="print">
              <a:extLst>
                <a:ext uri="{28A0092B-C50C-407E-A947-70E740481C1C}">
                  <a14:useLocalDpi xmlns:a14="http://schemas.microsoft.com/office/drawing/2010/main" val="0"/>
                </a:ext>
              </a:extLst>
            </a:blip>
            <a:srcRect t="14490" r="79661" b="73112"/>
            <a:stretch/>
          </p:blipFill>
          <p:spPr bwMode="auto">
            <a:xfrm>
              <a:off x="1398170" y="2458439"/>
              <a:ext cx="1259339" cy="362959"/>
            </a:xfrm>
            <a:prstGeom prst="rect">
              <a:avLst/>
            </a:prstGeom>
            <a:ln>
              <a:noFill/>
            </a:ln>
            <a:extLst>
              <a:ext uri="{53640926-AAD7-44D8-BBD7-CCE9431645EC}">
                <a14:shadowObscured xmlns:a14="http://schemas.microsoft.com/office/drawing/2010/main"/>
              </a:ext>
            </a:extLst>
          </p:spPr>
        </p:pic>
        <p:pic>
          <p:nvPicPr>
            <p:cNvPr id="255" name="Imagen 254">
              <a:extLst>
                <a:ext uri="{FF2B5EF4-FFF2-40B4-BE49-F238E27FC236}">
                  <a16:creationId xmlns:a16="http://schemas.microsoft.com/office/drawing/2014/main" id="{5CC9DC5C-6B68-48CE-913B-BCC127B6AC55}"/>
                </a:ext>
              </a:extLst>
            </p:cNvPr>
            <p:cNvPicPr/>
            <p:nvPr/>
          </p:nvPicPr>
          <p:blipFill rotWithShape="1">
            <a:blip r:embed="rId14" cstate="print">
              <a:extLst>
                <a:ext uri="{28A0092B-C50C-407E-A947-70E740481C1C}">
                  <a14:useLocalDpi xmlns:a14="http://schemas.microsoft.com/office/drawing/2010/main" val="0"/>
                </a:ext>
              </a:extLst>
            </a:blip>
            <a:srcRect t="27191" r="64670" b="44411"/>
            <a:stretch/>
          </p:blipFill>
          <p:spPr bwMode="auto">
            <a:xfrm>
              <a:off x="1407786" y="3409529"/>
              <a:ext cx="1241235" cy="442505"/>
            </a:xfrm>
            <a:prstGeom prst="rect">
              <a:avLst/>
            </a:prstGeom>
            <a:ln>
              <a:noFill/>
            </a:ln>
            <a:extLst>
              <a:ext uri="{53640926-AAD7-44D8-BBD7-CCE9431645EC}">
                <a14:shadowObscured xmlns:a14="http://schemas.microsoft.com/office/drawing/2010/main"/>
              </a:ext>
            </a:extLst>
          </p:spPr>
        </p:pic>
        <p:cxnSp>
          <p:nvCxnSpPr>
            <p:cNvPr id="258" name="Conector: angular 257">
              <a:extLst>
                <a:ext uri="{FF2B5EF4-FFF2-40B4-BE49-F238E27FC236}">
                  <a16:creationId xmlns:a16="http://schemas.microsoft.com/office/drawing/2014/main" id="{EE80D383-33C0-40C7-9AD8-7EF8CFAEB4DF}"/>
                </a:ext>
              </a:extLst>
            </p:cNvPr>
            <p:cNvCxnSpPr>
              <a:stCxn id="10" idx="2"/>
              <a:endCxn id="189" idx="0"/>
            </p:cNvCxnSpPr>
            <p:nvPr/>
          </p:nvCxnSpPr>
          <p:spPr>
            <a:xfrm rot="10800000">
              <a:off x="2107232" y="169937"/>
              <a:ext cx="2020908" cy="100378"/>
            </a:xfrm>
            <a:prstGeom prst="bentConnector4">
              <a:avLst>
                <a:gd name="adj1" fmla="val 22262"/>
                <a:gd name="adj2" fmla="val 2328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Conector: angular 260">
              <a:extLst>
                <a:ext uri="{FF2B5EF4-FFF2-40B4-BE49-F238E27FC236}">
                  <a16:creationId xmlns:a16="http://schemas.microsoft.com/office/drawing/2014/main" id="{8B23E47B-AFEA-4F42-A6E7-8BA3160FFDEB}"/>
                </a:ext>
              </a:extLst>
            </p:cNvPr>
            <p:cNvCxnSpPr>
              <a:stCxn id="10" idx="6"/>
              <a:endCxn id="16" idx="0"/>
            </p:cNvCxnSpPr>
            <p:nvPr/>
          </p:nvCxnSpPr>
          <p:spPr>
            <a:xfrm flipV="1">
              <a:off x="4961656" y="171461"/>
              <a:ext cx="1825472" cy="98854"/>
            </a:xfrm>
            <a:prstGeom prst="bentConnector4">
              <a:avLst>
                <a:gd name="adj1" fmla="val 19292"/>
                <a:gd name="adj2" fmla="val 214445"/>
              </a:avLst>
            </a:prstGeom>
            <a:ln>
              <a:tailEnd type="triangle"/>
            </a:ln>
          </p:spPr>
          <p:style>
            <a:lnRef idx="1">
              <a:schemeClr val="accent1"/>
            </a:lnRef>
            <a:fillRef idx="0">
              <a:schemeClr val="accent1"/>
            </a:fillRef>
            <a:effectRef idx="0">
              <a:schemeClr val="accent1"/>
            </a:effectRef>
            <a:fontRef idx="minor">
              <a:schemeClr val="tx1"/>
            </a:fontRef>
          </p:style>
        </p:cxnSp>
        <p:sp>
          <p:nvSpPr>
            <p:cNvPr id="266" name="Elipse 265">
              <a:extLst>
                <a:ext uri="{FF2B5EF4-FFF2-40B4-BE49-F238E27FC236}">
                  <a16:creationId xmlns:a16="http://schemas.microsoft.com/office/drawing/2014/main" id="{9929A95A-1D25-425E-90C5-42C46D5C8CB5}"/>
                </a:ext>
              </a:extLst>
            </p:cNvPr>
            <p:cNvSpPr/>
            <p:nvPr/>
          </p:nvSpPr>
          <p:spPr>
            <a:xfrm>
              <a:off x="4129367" y="6093085"/>
              <a:ext cx="833516" cy="385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a:ln>
                    <a:solidFill>
                      <a:schemeClr val="bg1"/>
                    </a:solidFill>
                  </a:ln>
                </a:rPr>
                <a:t>Fin</a:t>
              </a:r>
            </a:p>
          </p:txBody>
        </p:sp>
        <p:cxnSp>
          <p:nvCxnSpPr>
            <p:cNvPr id="268" name="Conector: angular 267">
              <a:extLst>
                <a:ext uri="{FF2B5EF4-FFF2-40B4-BE49-F238E27FC236}">
                  <a16:creationId xmlns:a16="http://schemas.microsoft.com/office/drawing/2014/main" id="{CCF1B28C-A370-4072-B777-A9A5C2635F1C}"/>
                </a:ext>
              </a:extLst>
            </p:cNvPr>
            <p:cNvCxnSpPr>
              <a:stCxn id="255" idx="2"/>
              <a:endCxn id="266" idx="2"/>
            </p:cNvCxnSpPr>
            <p:nvPr/>
          </p:nvCxnSpPr>
          <p:spPr>
            <a:xfrm rot="16200000" flipH="1">
              <a:off x="1861891" y="4018546"/>
              <a:ext cx="2433988" cy="21009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ector: angular 269">
              <a:extLst>
                <a:ext uri="{FF2B5EF4-FFF2-40B4-BE49-F238E27FC236}">
                  <a16:creationId xmlns:a16="http://schemas.microsoft.com/office/drawing/2014/main" id="{D5656198-134C-42B8-9C97-B91F6E4146D5}"/>
                </a:ext>
              </a:extLst>
            </p:cNvPr>
            <p:cNvCxnSpPr>
              <a:stCxn id="184" idx="2"/>
              <a:endCxn id="266" idx="6"/>
            </p:cNvCxnSpPr>
            <p:nvPr/>
          </p:nvCxnSpPr>
          <p:spPr>
            <a:xfrm rot="5400000">
              <a:off x="7364592" y="3645794"/>
              <a:ext cx="238519" cy="50419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5403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E33FDCC6-D5C3-4856-B229-FB688C09A2D5}"/>
              </a:ext>
            </a:extLst>
          </p:cNvPr>
          <p:cNvGraphicFramePr/>
          <p:nvPr>
            <p:extLst>
              <p:ext uri="{D42A27DB-BD31-4B8C-83A1-F6EECF244321}">
                <p14:modId xmlns:p14="http://schemas.microsoft.com/office/powerpoint/2010/main" val="1115285947"/>
              </p:ext>
            </p:extLst>
          </p:nvPr>
        </p:nvGraphicFramePr>
        <p:xfrm>
          <a:off x="926009" y="604007"/>
          <a:ext cx="10181015" cy="598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Imagen 16">
            <a:extLst>
              <a:ext uri="{FF2B5EF4-FFF2-40B4-BE49-F238E27FC236}">
                <a16:creationId xmlns:a16="http://schemas.microsoft.com/office/drawing/2014/main" id="{D188D508-99B7-408E-ACEF-98AE471DEDAC}"/>
              </a:ext>
            </a:extLst>
          </p:cNvPr>
          <p:cNvPicPr>
            <a:picLocks noChangeAspect="1"/>
          </p:cNvPicPr>
          <p:nvPr/>
        </p:nvPicPr>
        <p:blipFill>
          <a:blip r:embed="rId7"/>
          <a:stretch>
            <a:fillRect/>
          </a:stretch>
        </p:blipFill>
        <p:spPr>
          <a:xfrm>
            <a:off x="5589862" y="2215600"/>
            <a:ext cx="695422" cy="600159"/>
          </a:xfrm>
          <a:prstGeom prst="rect">
            <a:avLst/>
          </a:prstGeom>
        </p:spPr>
      </p:pic>
      <p:pic>
        <p:nvPicPr>
          <p:cNvPr id="18" name="Imagen 17">
            <a:extLst>
              <a:ext uri="{FF2B5EF4-FFF2-40B4-BE49-F238E27FC236}">
                <a16:creationId xmlns:a16="http://schemas.microsoft.com/office/drawing/2014/main" id="{832696B7-DBD6-45E2-BA26-DDD93F1CFC70}"/>
              </a:ext>
            </a:extLst>
          </p:cNvPr>
          <p:cNvPicPr>
            <a:picLocks noChangeAspect="1"/>
          </p:cNvPicPr>
          <p:nvPr/>
        </p:nvPicPr>
        <p:blipFill>
          <a:blip r:embed="rId8"/>
          <a:stretch>
            <a:fillRect/>
          </a:stretch>
        </p:blipFill>
        <p:spPr>
          <a:xfrm>
            <a:off x="5604332" y="4005132"/>
            <a:ext cx="1361904" cy="296593"/>
          </a:xfrm>
          <a:prstGeom prst="rect">
            <a:avLst/>
          </a:prstGeom>
        </p:spPr>
      </p:pic>
      <p:pic>
        <p:nvPicPr>
          <p:cNvPr id="19" name="Imagen 18">
            <a:extLst>
              <a:ext uri="{FF2B5EF4-FFF2-40B4-BE49-F238E27FC236}">
                <a16:creationId xmlns:a16="http://schemas.microsoft.com/office/drawing/2014/main" id="{C73407CB-E0CF-4BB2-AF00-9CAEEB091D8D}"/>
              </a:ext>
            </a:extLst>
          </p:cNvPr>
          <p:cNvPicPr>
            <a:picLocks noChangeAspect="1"/>
          </p:cNvPicPr>
          <p:nvPr/>
        </p:nvPicPr>
        <p:blipFill>
          <a:blip r:embed="rId9"/>
          <a:stretch>
            <a:fillRect/>
          </a:stretch>
        </p:blipFill>
        <p:spPr>
          <a:xfrm>
            <a:off x="8908687" y="2644285"/>
            <a:ext cx="762106" cy="342948"/>
          </a:xfrm>
          <a:prstGeom prst="rect">
            <a:avLst/>
          </a:prstGeom>
        </p:spPr>
      </p:pic>
      <p:pic>
        <p:nvPicPr>
          <p:cNvPr id="20" name="Imagen 19">
            <a:extLst>
              <a:ext uri="{FF2B5EF4-FFF2-40B4-BE49-F238E27FC236}">
                <a16:creationId xmlns:a16="http://schemas.microsoft.com/office/drawing/2014/main" id="{BAA45F5C-53B8-4CB2-AB96-818128A172C6}"/>
              </a:ext>
            </a:extLst>
          </p:cNvPr>
          <p:cNvPicPr>
            <a:picLocks noChangeAspect="1"/>
          </p:cNvPicPr>
          <p:nvPr/>
        </p:nvPicPr>
        <p:blipFill>
          <a:blip r:embed="rId10"/>
          <a:stretch>
            <a:fillRect/>
          </a:stretch>
        </p:blipFill>
        <p:spPr>
          <a:xfrm>
            <a:off x="487798" y="3260380"/>
            <a:ext cx="876422" cy="676369"/>
          </a:xfrm>
          <a:prstGeom prst="rect">
            <a:avLst/>
          </a:prstGeom>
        </p:spPr>
      </p:pic>
      <p:pic>
        <p:nvPicPr>
          <p:cNvPr id="22" name="Imagen 21">
            <a:extLst>
              <a:ext uri="{FF2B5EF4-FFF2-40B4-BE49-F238E27FC236}">
                <a16:creationId xmlns:a16="http://schemas.microsoft.com/office/drawing/2014/main" id="{8784CD50-B85A-4D1F-B023-19D0BB6A980D}"/>
              </a:ext>
            </a:extLst>
          </p:cNvPr>
          <p:cNvPicPr>
            <a:picLocks noChangeAspect="1"/>
          </p:cNvPicPr>
          <p:nvPr/>
        </p:nvPicPr>
        <p:blipFill>
          <a:blip r:embed="rId11"/>
          <a:stretch>
            <a:fillRect/>
          </a:stretch>
        </p:blipFill>
        <p:spPr>
          <a:xfrm>
            <a:off x="3086336" y="3668754"/>
            <a:ext cx="2181144" cy="606284"/>
          </a:xfrm>
          <a:prstGeom prst="rect">
            <a:avLst/>
          </a:prstGeom>
        </p:spPr>
      </p:pic>
      <p:pic>
        <p:nvPicPr>
          <p:cNvPr id="23" name="Imagen 22">
            <a:extLst>
              <a:ext uri="{FF2B5EF4-FFF2-40B4-BE49-F238E27FC236}">
                <a16:creationId xmlns:a16="http://schemas.microsoft.com/office/drawing/2014/main" id="{791072FB-5255-40BB-84E7-DB1E4C5A6ECA}"/>
              </a:ext>
            </a:extLst>
          </p:cNvPr>
          <p:cNvPicPr>
            <a:picLocks noChangeAspect="1"/>
          </p:cNvPicPr>
          <p:nvPr/>
        </p:nvPicPr>
        <p:blipFill>
          <a:blip r:embed="rId12"/>
          <a:stretch>
            <a:fillRect/>
          </a:stretch>
        </p:blipFill>
        <p:spPr>
          <a:xfrm>
            <a:off x="3558843" y="6077145"/>
            <a:ext cx="2240652" cy="193484"/>
          </a:xfrm>
          <a:prstGeom prst="rect">
            <a:avLst/>
          </a:prstGeom>
        </p:spPr>
      </p:pic>
      <p:pic>
        <p:nvPicPr>
          <p:cNvPr id="24" name="Imagen 23">
            <a:extLst>
              <a:ext uri="{FF2B5EF4-FFF2-40B4-BE49-F238E27FC236}">
                <a16:creationId xmlns:a16="http://schemas.microsoft.com/office/drawing/2014/main" id="{FD6FE77D-A0D4-4771-B9ED-5B6A63AE9324}"/>
              </a:ext>
            </a:extLst>
          </p:cNvPr>
          <p:cNvPicPr>
            <a:picLocks noChangeAspect="1"/>
          </p:cNvPicPr>
          <p:nvPr/>
        </p:nvPicPr>
        <p:blipFill>
          <a:blip r:embed="rId13"/>
          <a:stretch>
            <a:fillRect/>
          </a:stretch>
        </p:blipFill>
        <p:spPr>
          <a:xfrm>
            <a:off x="6493077" y="5088690"/>
            <a:ext cx="1361903" cy="606629"/>
          </a:xfrm>
          <a:prstGeom prst="rect">
            <a:avLst/>
          </a:prstGeom>
        </p:spPr>
      </p:pic>
      <p:pic>
        <p:nvPicPr>
          <p:cNvPr id="25" name="Imagen 24">
            <a:extLst>
              <a:ext uri="{FF2B5EF4-FFF2-40B4-BE49-F238E27FC236}">
                <a16:creationId xmlns:a16="http://schemas.microsoft.com/office/drawing/2014/main" id="{97662097-484E-4A62-A673-E8E1C7304FA5}"/>
              </a:ext>
            </a:extLst>
          </p:cNvPr>
          <p:cNvPicPr>
            <a:picLocks noChangeAspect="1"/>
          </p:cNvPicPr>
          <p:nvPr/>
        </p:nvPicPr>
        <p:blipFill>
          <a:blip r:embed="rId14"/>
          <a:stretch>
            <a:fillRect/>
          </a:stretch>
        </p:blipFill>
        <p:spPr>
          <a:xfrm>
            <a:off x="9697579" y="3598565"/>
            <a:ext cx="1361905" cy="376216"/>
          </a:xfrm>
          <a:prstGeom prst="rect">
            <a:avLst/>
          </a:prstGeom>
        </p:spPr>
      </p:pic>
      <p:pic>
        <p:nvPicPr>
          <p:cNvPr id="26" name="Imagen 25">
            <a:extLst>
              <a:ext uri="{FF2B5EF4-FFF2-40B4-BE49-F238E27FC236}">
                <a16:creationId xmlns:a16="http://schemas.microsoft.com/office/drawing/2014/main" id="{51B88D31-C1F3-4879-96AB-8B0C9C18D0F9}"/>
              </a:ext>
            </a:extLst>
          </p:cNvPr>
          <p:cNvPicPr>
            <a:picLocks noChangeAspect="1"/>
          </p:cNvPicPr>
          <p:nvPr/>
        </p:nvPicPr>
        <p:blipFill>
          <a:blip r:embed="rId15"/>
          <a:stretch>
            <a:fillRect/>
          </a:stretch>
        </p:blipFill>
        <p:spPr>
          <a:xfrm>
            <a:off x="8201654" y="4085110"/>
            <a:ext cx="2248214" cy="257211"/>
          </a:xfrm>
          <a:prstGeom prst="rect">
            <a:avLst/>
          </a:prstGeom>
        </p:spPr>
      </p:pic>
      <p:pic>
        <p:nvPicPr>
          <p:cNvPr id="27" name="Imagen 26">
            <a:extLst>
              <a:ext uri="{FF2B5EF4-FFF2-40B4-BE49-F238E27FC236}">
                <a16:creationId xmlns:a16="http://schemas.microsoft.com/office/drawing/2014/main" id="{42CD911F-822A-48B1-B8A8-A2E2CFF6192F}"/>
              </a:ext>
            </a:extLst>
          </p:cNvPr>
          <p:cNvPicPr>
            <a:picLocks noChangeAspect="1"/>
          </p:cNvPicPr>
          <p:nvPr/>
        </p:nvPicPr>
        <p:blipFill>
          <a:blip r:embed="rId16"/>
          <a:stretch>
            <a:fillRect/>
          </a:stretch>
        </p:blipFill>
        <p:spPr>
          <a:xfrm>
            <a:off x="8331882" y="5415606"/>
            <a:ext cx="2934109" cy="161948"/>
          </a:xfrm>
          <a:prstGeom prst="rect">
            <a:avLst/>
          </a:prstGeom>
        </p:spPr>
      </p:pic>
      <p:sp>
        <p:nvSpPr>
          <p:cNvPr id="28" name="Flecha: a la izquierda y arriba 27">
            <a:extLst>
              <a:ext uri="{FF2B5EF4-FFF2-40B4-BE49-F238E27FC236}">
                <a16:creationId xmlns:a16="http://schemas.microsoft.com/office/drawing/2014/main" id="{E17E8DBD-CC01-4F78-BAEA-D3C5F889FF2B}"/>
              </a:ext>
            </a:extLst>
          </p:cNvPr>
          <p:cNvSpPr/>
          <p:nvPr/>
        </p:nvSpPr>
        <p:spPr>
          <a:xfrm>
            <a:off x="5805182" y="5863905"/>
            <a:ext cx="1082179" cy="618379"/>
          </a:xfrm>
          <a:prstGeom prst="lef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a:p>
        </p:txBody>
      </p:sp>
      <p:cxnSp>
        <p:nvCxnSpPr>
          <p:cNvPr id="30" name="Conector recto de flecha 29">
            <a:extLst>
              <a:ext uri="{FF2B5EF4-FFF2-40B4-BE49-F238E27FC236}">
                <a16:creationId xmlns:a16="http://schemas.microsoft.com/office/drawing/2014/main" id="{86818518-B428-4808-8418-3836D34A4B48}"/>
              </a:ext>
            </a:extLst>
          </p:cNvPr>
          <p:cNvCxnSpPr/>
          <p:nvPr/>
        </p:nvCxnSpPr>
        <p:spPr>
          <a:xfrm flipV="1">
            <a:off x="4941116" y="4258260"/>
            <a:ext cx="0" cy="5654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498948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CD6561-B958-4A99-A915-5B1CD5C2927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lgn="ctr"/>
            <a:r>
              <a:rPr lang="es-MX" sz="3700" kern="1200">
                <a:solidFill>
                  <a:schemeClr val="tx1"/>
                </a:solidFill>
                <a:latin typeface="+mj-lt"/>
                <a:ea typeface="+mj-ea"/>
                <a:cs typeface="+mj-cs"/>
              </a:rPr>
              <a:t>Costo</a:t>
            </a:r>
            <a:r>
              <a:rPr lang="en-US" sz="3700" kern="1200">
                <a:solidFill>
                  <a:schemeClr val="tx1"/>
                </a:solidFill>
                <a:latin typeface="+mj-lt"/>
                <a:ea typeface="+mj-ea"/>
                <a:cs typeface="+mj-cs"/>
              </a:rPr>
              <a:t> del </a:t>
            </a:r>
            <a:r>
              <a:rPr lang="es-MX" sz="3700" kern="1200">
                <a:solidFill>
                  <a:schemeClr val="tx1"/>
                </a:solidFill>
                <a:latin typeface="+mj-lt"/>
                <a:ea typeface="+mj-ea"/>
                <a:cs typeface="+mj-cs"/>
              </a:rPr>
              <a:t>servicio</a:t>
            </a:r>
            <a:r>
              <a:rPr lang="en-US" sz="3700" kern="1200">
                <a:solidFill>
                  <a:schemeClr val="tx1"/>
                </a:solidFill>
                <a:latin typeface="+mj-lt"/>
                <a:ea typeface="+mj-ea"/>
                <a:cs typeface="+mj-cs"/>
              </a:rPr>
              <a:t>.</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Aplicación, Teams&#10;&#10;Descripción generada automáticamente">
            <a:extLst>
              <a:ext uri="{FF2B5EF4-FFF2-40B4-BE49-F238E27FC236}">
                <a16:creationId xmlns:a16="http://schemas.microsoft.com/office/drawing/2014/main" id="{7DE621BC-7BCC-4A5F-8190-F3460FFFE8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8022"/>
          <a:stretch/>
        </p:blipFill>
        <p:spPr>
          <a:xfrm>
            <a:off x="545237" y="858525"/>
            <a:ext cx="3685032" cy="5211906"/>
          </a:xfrm>
          <a:prstGeom prst="rect">
            <a:avLst/>
          </a:prstGeom>
        </p:spPr>
      </p:pic>
      <p:pic>
        <p:nvPicPr>
          <p:cNvPr id="6" name="Marcador de contenido 4" descr="Interfaz de usuario gráfica, Aplicación, Teams&#10;&#10;Descripción generada automáticamente">
            <a:extLst>
              <a:ext uri="{FF2B5EF4-FFF2-40B4-BE49-F238E27FC236}">
                <a16:creationId xmlns:a16="http://schemas.microsoft.com/office/drawing/2014/main" id="{47B36590-ED8B-4A67-96E9-BBD29FD3A099}"/>
              </a:ext>
            </a:extLst>
          </p:cNvPr>
          <p:cNvPicPr>
            <a:picLocks noChangeAspect="1"/>
          </p:cNvPicPr>
          <p:nvPr/>
        </p:nvPicPr>
        <p:blipFill rotWithShape="1">
          <a:blip r:embed="rId2">
            <a:extLst>
              <a:ext uri="{28A0092B-C50C-407E-A947-70E740481C1C}">
                <a14:useLocalDpi xmlns:a14="http://schemas.microsoft.com/office/drawing/2010/main" val="0"/>
              </a:ext>
            </a:extLst>
          </a:blip>
          <a:srcRect t="27290" r="-1" b="20732"/>
          <a:stretch/>
        </p:blipFill>
        <p:spPr>
          <a:xfrm>
            <a:off x="4457706" y="858524"/>
            <a:ext cx="3685032"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953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F2FBBE69-6BEE-42EE-BE7C-76F0CE323911}"/>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41060667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82539F2C-DA20-491A-98F5-CAFBDA986549}"/>
              </a:ext>
            </a:extLst>
          </p:cNvPr>
          <p:cNvSpPr>
            <a:spLocks noGrp="1"/>
          </p:cNvSpPr>
          <p:nvPr>
            <p:ph type="title"/>
          </p:nvPr>
        </p:nvSpPr>
        <p:spPr>
          <a:xfrm>
            <a:off x="774700" y="762000"/>
            <a:ext cx="3759200" cy="3340100"/>
          </a:xfrm>
        </p:spPr>
        <p:txBody>
          <a:bodyPr>
            <a:normAutofit/>
          </a:bodyPr>
          <a:lstStyle/>
          <a:p>
            <a:r>
              <a:rPr lang="es-MX" b="0" i="0">
                <a:solidFill>
                  <a:srgbClr val="FFFFFF"/>
                </a:solidFill>
                <a:effectLst/>
                <a:latin typeface="arial" panose="020B0604020202020204" pitchFamily="34" charset="0"/>
              </a:rPr>
              <a:t>Google Shopping</a:t>
            </a:r>
            <a:endParaRPr lang="es-MX">
              <a:solidFill>
                <a:srgbClr val="FFFFFF"/>
              </a:solidFill>
            </a:endParaRPr>
          </a:p>
        </p:txBody>
      </p:sp>
      <p:sp>
        <p:nvSpPr>
          <p:cNvPr id="33" name="Rectangle 2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FFA8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62" descr="Google Shopping icono">
            <a:hlinkClick r:id="rId2"/>
            <a:extLst>
              <a:ext uri="{FF2B5EF4-FFF2-40B4-BE49-F238E27FC236}">
                <a16:creationId xmlns:a16="http://schemas.microsoft.com/office/drawing/2014/main" id="{B74C055C-100A-4571-8559-BCE0FAF50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4" r="-3" b="9198"/>
          <a:stretch/>
        </p:blipFill>
        <p:spPr bwMode="auto">
          <a:xfrm>
            <a:off x="5048949" y="2502049"/>
            <a:ext cx="2107497" cy="186629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335D3F">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2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7567" y="450221"/>
            <a:ext cx="440551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E7799C4-F2F2-4C02-B9E5-7325BFB21AE8}"/>
              </a:ext>
            </a:extLst>
          </p:cNvPr>
          <p:cNvSpPr>
            <a:spLocks noGrp="1"/>
          </p:cNvSpPr>
          <p:nvPr>
            <p:ph idx="1"/>
          </p:nvPr>
        </p:nvSpPr>
        <p:spPr>
          <a:xfrm>
            <a:off x="7658103" y="795548"/>
            <a:ext cx="3759198" cy="5275603"/>
          </a:xfrm>
        </p:spPr>
        <p:txBody>
          <a:bodyPr anchor="ctr">
            <a:normAutofit/>
          </a:bodyPr>
          <a:lstStyle/>
          <a:p>
            <a:pPr marL="0" indent="0">
              <a:lnSpc>
                <a:spcPct val="150000"/>
              </a:lnSpc>
              <a:buNone/>
            </a:pPr>
            <a:r>
              <a:rPr lang="es-ES" sz="2000" b="0" i="0">
                <a:effectLst/>
                <a:latin typeface="Cavolini" panose="020B0502040204020203" pitchFamily="66" charset="0"/>
                <a:cs typeface="Cavolini" panose="020B0502040204020203" pitchFamily="66" charset="0"/>
              </a:rPr>
              <a:t>Google Shopping es un sitio web que integra un motor de comparación de precios, inscrito para Google Inc.</a:t>
            </a:r>
            <a:endParaRPr lang="es-MX" sz="2000">
              <a:latin typeface="Cavolini" panose="020B0502040204020203" pitchFamily="66" charset="0"/>
              <a:cs typeface="Cavolini" panose="020B0502040204020203" pitchFamily="66" charset="0"/>
            </a:endParaRPr>
          </a:p>
        </p:txBody>
      </p:sp>
      <p:pic>
        <p:nvPicPr>
          <p:cNvPr id="18" name="Picture 2" descr="Iconos Home- Descarga gratuita, PNG y SVG">
            <a:hlinkClick r:id="rId4" action="ppaction://hlinksldjump"/>
            <a:extLst>
              <a:ext uri="{FF2B5EF4-FFF2-40B4-BE49-F238E27FC236}">
                <a16:creationId xmlns:a16="http://schemas.microsoft.com/office/drawing/2014/main" id="{4E4DFBC2-5877-4828-A0E9-C8D293608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640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500" fill="hold"/>
                                        <p:tgtEl>
                                          <p:spTgt spid="4"/>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down)">
                                      <p:cBhvr>
                                        <p:cTn id="9" dur="500"/>
                                        <p:tgtEl>
                                          <p:spTgt spid="2"/>
                                        </p:tgtEl>
                                      </p:cBhvr>
                                    </p:animEffect>
                                  </p:childTnLst>
                                </p:cTn>
                              </p:par>
                              <p:par>
                                <p:cTn id="10" presetID="42" presetClass="entr" presetSubtype="0"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C8775F9C-E417-4872-BA4E-AFFE2B4AD816}"/>
              </a:ext>
            </a:extLst>
          </p:cNvPr>
          <p:cNvSpPr>
            <a:spLocks noGrp="1"/>
          </p:cNvSpPr>
          <p:nvPr>
            <p:ph type="title"/>
          </p:nvPr>
        </p:nvSpPr>
        <p:spPr>
          <a:xfrm>
            <a:off x="774700" y="761999"/>
            <a:ext cx="3511188" cy="5368413"/>
          </a:xfrm>
        </p:spPr>
        <p:txBody>
          <a:bodyPr>
            <a:normAutofit/>
          </a:bodyPr>
          <a:lstStyle/>
          <a:p>
            <a:r>
              <a:rPr lang="es-MX" b="0" i="0">
                <a:solidFill>
                  <a:srgbClr val="FFFFFF"/>
                </a:solidFill>
                <a:effectLst/>
                <a:latin typeface="arial" panose="020B0604020202020204" pitchFamily="34" charset="0"/>
              </a:rPr>
              <a:t>Google </a:t>
            </a:r>
            <a:r>
              <a:rPr lang="es-MX" b="0" i="0" err="1">
                <a:solidFill>
                  <a:srgbClr val="FFFFFF"/>
                </a:solidFill>
                <a:effectLst/>
                <a:latin typeface="arial" panose="020B0604020202020204" pitchFamily="34" charset="0"/>
              </a:rPr>
              <a:t>Alerts</a:t>
            </a:r>
            <a:endParaRPr lang="es-MX">
              <a:solidFill>
                <a:srgbClr val="FFFFFF"/>
              </a:solidFill>
            </a:endParaRPr>
          </a:p>
        </p:txBody>
      </p:sp>
      <p:sp>
        <p:nvSpPr>
          <p:cNvPr id="43" name="Rectangle 2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77860E3-E0A3-4196-B5E7-F3203B1D35BE}"/>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20B0502040204020203" pitchFamily="66" charset="0"/>
                <a:cs typeface="Cavolini" panose="020B0502040204020203" pitchFamily="66" charset="0"/>
              </a:rPr>
              <a:t>Alertas de Google es un servicio de supervisión de los contenidos, que ofrece el motor de búsqueda de la compañía Google, que automáticamente notifica al usuario cuando el nuevo contenido</a:t>
            </a:r>
            <a:endParaRPr lang="es-MX" sz="2400">
              <a:latin typeface="Cavolini" panose="020B0502040204020203" pitchFamily="66" charset="0"/>
              <a:cs typeface="Cavolini" panose="020B0502040204020203" pitchFamily="66" charset="0"/>
            </a:endParaRPr>
          </a:p>
        </p:txBody>
      </p:sp>
      <p:pic>
        <p:nvPicPr>
          <p:cNvPr id="13" name="Picture 6" descr="Alertas de Google icono">
            <a:hlinkClick r:id="rId2" action="ppaction://hlinksldjump"/>
            <a:extLst>
              <a:ext uri="{FF2B5EF4-FFF2-40B4-BE49-F238E27FC236}">
                <a16:creationId xmlns:a16="http://schemas.microsoft.com/office/drawing/2014/main" id="{45251243-2469-41A0-93D8-B14A0A299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4" r="13828" b="2"/>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27">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C99030">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2" descr="Iconos Home- Descarga gratuita, PNG y SVG">
            <a:hlinkClick r:id="rId4" action="ppaction://hlinksldjump"/>
            <a:extLst>
              <a:ext uri="{FF2B5EF4-FFF2-40B4-BE49-F238E27FC236}">
                <a16:creationId xmlns:a16="http://schemas.microsoft.com/office/drawing/2014/main" id="{0CC71A13-495D-4E4C-85B3-7D2C44AC9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87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32" presetClass="emph" presetSubtype="0" fill="hold" nodeType="withEffect">
                                  <p:stCondLst>
                                    <p:cond delay="75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par>
                                <p:cTn id="17" presetID="31" presetClass="entr" presetSubtype="0" fill="hold" grpId="0" nodeType="withEffect">
                                  <p:stCondLst>
                                    <p:cond delay="25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42" presetClass="entr" presetSubtype="0" fill="hold" grpId="0" nodeType="withEffect">
                                  <p:stCondLst>
                                    <p:cond delay="75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5"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7AE0B4A-ED4D-4D57-93FE-6C455BC75B89}"/>
              </a:ext>
            </a:extLst>
          </p:cNvPr>
          <p:cNvSpPr>
            <a:spLocks noGrp="1"/>
          </p:cNvSpPr>
          <p:nvPr>
            <p:ph type="title"/>
          </p:nvPr>
        </p:nvSpPr>
        <p:spPr>
          <a:xfrm>
            <a:off x="6094105" y="802955"/>
            <a:ext cx="4977976" cy="1454051"/>
          </a:xfrm>
          <a:ln>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ctr"/>
            <a:r>
              <a:rPr lang="es-MX" b="0" i="0">
                <a:solidFill>
                  <a:srgbClr val="000000"/>
                </a:solidFill>
                <a:effectLst/>
                <a:latin typeface="arial" panose="020B0604020202020204" pitchFamily="34" charset="0"/>
              </a:rPr>
              <a:t>Android Auto</a:t>
            </a:r>
            <a:endParaRPr lang="es-MX">
              <a:solidFill>
                <a:srgbClr val="000000"/>
              </a:solidFill>
            </a:endParaRPr>
          </a:p>
        </p:txBody>
      </p:sp>
      <p:sp>
        <p:nvSpPr>
          <p:cNvPr id="102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738116B6-17BD-4643-8345-77A3E81CC720}"/>
              </a:ext>
            </a:extLst>
          </p:cNvPr>
          <p:cNvSpPr>
            <a:spLocks noGrp="1"/>
          </p:cNvSpPr>
          <p:nvPr>
            <p:ph idx="1"/>
          </p:nvPr>
        </p:nvSpPr>
        <p:spPr>
          <a:xfrm>
            <a:off x="6090574" y="2421682"/>
            <a:ext cx="4977578" cy="3639289"/>
          </a:xfrm>
        </p:spPr>
        <p:txBody>
          <a:bodyPr anchor="ctr">
            <a:normAutofit/>
          </a:bodyPr>
          <a:lstStyle/>
          <a:p>
            <a:pPr marL="0" indent="0">
              <a:lnSpc>
                <a:spcPct val="150000"/>
              </a:lnSpc>
              <a:buNone/>
            </a:pPr>
            <a:r>
              <a:rPr lang="es-ES" sz="2000" b="0" i="0">
                <a:solidFill>
                  <a:srgbClr val="000000"/>
                </a:solidFill>
                <a:effectLst/>
                <a:latin typeface="Cavolini" panose="020B0502040204020203" pitchFamily="66" charset="0"/>
                <a:cs typeface="Cavolini" panose="020B0502040204020203" pitchFamily="66" charset="0"/>
              </a:rPr>
              <a:t>Android Auto es un estándar de telemática desarrollado por Google para permitir que los dispositivos móviles que corren el sistema operativo Android puedan operar el panel de control principal del automóvil.</a:t>
            </a:r>
            <a:endParaRPr lang="es-MX" sz="2000">
              <a:solidFill>
                <a:srgbClr val="000000"/>
              </a:solidFill>
              <a:latin typeface="Cavolini" panose="020B0502040204020203" pitchFamily="66" charset="0"/>
              <a:cs typeface="Cavolini" panose="020B0502040204020203" pitchFamily="66" charset="0"/>
            </a:endParaRPr>
          </a:p>
        </p:txBody>
      </p:sp>
      <p:pic>
        <p:nvPicPr>
          <p:cNvPr id="5" name="Picture 2" descr="Iconos Home- Descarga gratuita, PNG y SVG">
            <a:hlinkClick r:id="rId3" action="ppaction://hlinksldjump"/>
            <a:extLst>
              <a:ext uri="{FF2B5EF4-FFF2-40B4-BE49-F238E27FC236}">
                <a16:creationId xmlns:a16="http://schemas.microsoft.com/office/drawing/2014/main" id="{0A94E10B-AEE2-4E3F-92FD-4CC8ACFF3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B8E5B026-648B-4190-AA9D-F5583A9A4CAC}"/>
              </a:ext>
            </a:extLst>
          </p:cNvPr>
          <p:cNvGrpSpPr/>
          <p:nvPr/>
        </p:nvGrpSpPr>
        <p:grpSpPr>
          <a:xfrm>
            <a:off x="-89921" y="907231"/>
            <a:ext cx="5109312" cy="5063738"/>
            <a:chOff x="-89921" y="907231"/>
            <a:chExt cx="5109312" cy="5063738"/>
          </a:xfrm>
        </p:grpSpPr>
        <p:pic>
          <p:nvPicPr>
            <p:cNvPr id="10242" name="Picture 2" descr="lh3.googleusercontent.com/drnkC46hMwqPTdRLLLufh...">
              <a:extLst>
                <a:ext uri="{FF2B5EF4-FFF2-40B4-BE49-F238E27FC236}">
                  <a16:creationId xmlns:a16="http://schemas.microsoft.com/office/drawing/2014/main" id="{6A7EDEC4-13CA-46A7-B39B-5ED67B8C4CEC}"/>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2248" r="2208" b="-1"/>
            <a:stretch/>
          </p:blipFill>
          <p:spPr bwMode="auto">
            <a:xfrm>
              <a:off x="-89921" y="907231"/>
              <a:ext cx="5109312"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11" name="Elipse 10">
              <a:extLst>
                <a:ext uri="{FF2B5EF4-FFF2-40B4-BE49-F238E27FC236}">
                  <a16:creationId xmlns:a16="http://schemas.microsoft.com/office/drawing/2014/main" id="{577F04CB-81AC-40ED-B289-8E4E096E722D}"/>
                </a:ext>
              </a:extLst>
            </p:cNvPr>
            <p:cNvSpPr/>
            <p:nvPr/>
          </p:nvSpPr>
          <p:spPr>
            <a:xfrm>
              <a:off x="457200" y="1743075"/>
              <a:ext cx="3886200" cy="4076700"/>
            </a:xfrm>
            <a:prstGeom prst="ellipse">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8" name="Picture 2" descr="lh3.googleusercontent.com/drnkC46hMwqPTdRLLLufh...">
            <a:hlinkClick r:id="rId6" action="ppaction://hlinksldjump"/>
            <a:extLst>
              <a:ext uri="{FF2B5EF4-FFF2-40B4-BE49-F238E27FC236}">
                <a16:creationId xmlns:a16="http://schemas.microsoft.com/office/drawing/2014/main" id="{8FB38EF5-6BE5-4D06-9C50-14A85616BDB4}"/>
              </a:ext>
            </a:extLst>
          </p:cNvPr>
          <p:cNvPicPr>
            <a:picLocks noChangeAspect="1" noChangeArrowheads="1"/>
          </p:cNvPicPr>
          <p:nvPr/>
        </p:nvPicPr>
        <p:blipFill rotWithShape="1">
          <a:blip r:embed="rId5">
            <a:clrChange>
              <a:clrFrom>
                <a:srgbClr val="F9F9F9"/>
              </a:clrFrom>
              <a:clrTo>
                <a:srgbClr val="F9F9F9">
                  <a:alpha val="0"/>
                </a:srgbClr>
              </a:clrTo>
            </a:clrChange>
            <a:alphaModFix/>
            <a:extLst>
              <a:ext uri="{28A0092B-C50C-407E-A947-70E740481C1C}">
                <a14:useLocalDpi xmlns:a14="http://schemas.microsoft.com/office/drawing/2010/main" val="0"/>
              </a:ext>
            </a:extLst>
          </a:blip>
          <a:srcRect l="2248" r="2208" b="-1"/>
          <a:stretch/>
        </p:blipFill>
        <p:spPr bwMode="auto">
          <a:xfrm>
            <a:off x="656065" y="1529980"/>
            <a:ext cx="3488470" cy="3457353"/>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04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250"/>
                                        <p:tgtEl>
                                          <p:spTgt spid="18"/>
                                        </p:tgtEl>
                                      </p:cBhvr>
                                    </p:animEffect>
                                    <p:anim calcmode="lin" valueType="num">
                                      <p:cBhvr>
                                        <p:cTn id="8" dur="2250" fill="hold"/>
                                        <p:tgtEl>
                                          <p:spTgt spid="18"/>
                                        </p:tgtEl>
                                        <p:attrNameLst>
                                          <p:attrName>ppt_w</p:attrName>
                                        </p:attrNameLst>
                                      </p:cBhvr>
                                      <p:tavLst>
                                        <p:tav tm="0" fmla="#ppt_w*sin(2.5*pi*$)">
                                          <p:val>
                                            <p:fltVal val="0"/>
                                          </p:val>
                                        </p:tav>
                                        <p:tav tm="100000">
                                          <p:val>
                                            <p:fltVal val="1"/>
                                          </p:val>
                                        </p:tav>
                                      </p:tavLst>
                                    </p:anim>
                                    <p:anim calcmode="lin" valueType="num">
                                      <p:cBhvr>
                                        <p:cTn id="9" dur="2250" fill="hold"/>
                                        <p:tgtEl>
                                          <p:spTgt spid="18"/>
                                        </p:tgtEl>
                                        <p:attrNameLst>
                                          <p:attrName>ppt_h</p:attrName>
                                        </p:attrNameLst>
                                      </p:cBhvr>
                                      <p:tavLst>
                                        <p:tav tm="0">
                                          <p:val>
                                            <p:strVal val="#ppt_h"/>
                                          </p:val>
                                        </p:tav>
                                        <p:tav tm="100000">
                                          <p:val>
                                            <p:strVal val="#ppt_h"/>
                                          </p:val>
                                        </p:tav>
                                      </p:tavLst>
                                    </p:anim>
                                  </p:childTnLst>
                                </p:cTn>
                              </p:par>
                              <p:par>
                                <p:cTn id="10" presetID="2" presetClass="entr" presetSubtype="4"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ppt_x"/>
                                          </p:val>
                                        </p:tav>
                                        <p:tav tm="100000">
                                          <p:val>
                                            <p:strVal val="#ppt_x"/>
                                          </p:val>
                                        </p:tav>
                                      </p:tavLst>
                                    </p:anim>
                                    <p:anim calcmode="lin" valueType="num">
                                      <p:cBhvr additive="base">
                                        <p:cTn id="13" dur="750" fill="hold"/>
                                        <p:tgtEl>
                                          <p:spTgt spid="2"/>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46354">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C32A613-8347-4DB6-9508-865EDB90AE3A}"/>
              </a:ext>
            </a:extLst>
          </p:cNvPr>
          <p:cNvSpPr>
            <a:spLocks noGrp="1"/>
          </p:cNvSpPr>
          <p:nvPr>
            <p:ph type="title"/>
          </p:nvPr>
        </p:nvSpPr>
        <p:spPr>
          <a:xfrm>
            <a:off x="524256" y="491260"/>
            <a:ext cx="6594189" cy="1625210"/>
          </a:xfrm>
        </p:spPr>
        <p:txBody>
          <a:bodyPr>
            <a:normAutofit/>
          </a:bodyPr>
          <a:lstStyle/>
          <a:p>
            <a:pPr algn="ctr"/>
            <a:r>
              <a:rPr lang="es-MX" b="0" i="0" err="1">
                <a:solidFill>
                  <a:srgbClr val="FFFFFF"/>
                </a:solidFill>
                <a:effectLst/>
                <a:latin typeface="arial" panose="020B0604020202020204" pitchFamily="34" charset="0"/>
              </a:rPr>
              <a:t>Wear</a:t>
            </a:r>
            <a:r>
              <a:rPr lang="es-MX" b="0" i="0">
                <a:solidFill>
                  <a:srgbClr val="FFFFFF"/>
                </a:solidFill>
                <a:effectLst/>
                <a:latin typeface="arial" panose="020B0604020202020204" pitchFamily="34" charset="0"/>
              </a:rPr>
              <a:t> OS</a:t>
            </a:r>
            <a:endParaRPr lang="es-MX">
              <a:solidFill>
                <a:srgbClr val="FFFFFF"/>
              </a:solidFill>
            </a:endParaRPr>
          </a:p>
        </p:txBody>
      </p:sp>
      <p:pic>
        <p:nvPicPr>
          <p:cNvPr id="9218" name="Picture 2" descr="Google borra a Android de los relojes: Wear OS tiene todo el sentido">
            <a:extLst>
              <a:ext uri="{FF2B5EF4-FFF2-40B4-BE49-F238E27FC236}">
                <a16:creationId xmlns:a16="http://schemas.microsoft.com/office/drawing/2014/main" id="{D3D50095-E347-4E19-AE5B-047C13173B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16" t="59824" r="28649" b="720"/>
          <a:stretch/>
        </p:blipFill>
        <p:spPr bwMode="auto">
          <a:xfrm>
            <a:off x="2188564" y="4895849"/>
            <a:ext cx="3507698" cy="1609881"/>
          </a:xfrm>
          <a:prstGeom prst="rect">
            <a:avLst/>
          </a:prstGeom>
          <a:noFill/>
          <a:extLst>
            <a:ext uri="{909E8E84-426E-40DD-AFC4-6F175D3DCCD1}">
              <a14:hiddenFill xmlns:a14="http://schemas.microsoft.com/office/drawing/2010/main">
                <a:solidFill>
                  <a:srgbClr val="FFFFFF"/>
                </a:solidFill>
              </a14:hiddenFill>
            </a:ext>
          </a:extLst>
        </p:spPr>
      </p:pic>
      <p:sp>
        <p:nvSpPr>
          <p:cNvPr id="9221"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394CAF0-1A19-450C-8107-243D5B1A1B3E}"/>
              </a:ext>
            </a:extLst>
          </p:cNvPr>
          <p:cNvSpPr>
            <a:spLocks noGrp="1"/>
          </p:cNvSpPr>
          <p:nvPr>
            <p:ph idx="1"/>
          </p:nvPr>
        </p:nvSpPr>
        <p:spPr>
          <a:xfrm>
            <a:off x="8029319" y="917725"/>
            <a:ext cx="3424739" cy="4852362"/>
          </a:xfrm>
        </p:spPr>
        <p:txBody>
          <a:bodyPr anchor="ctr">
            <a:normAutofit/>
          </a:bodyPr>
          <a:lstStyle/>
          <a:p>
            <a:pPr marL="0" indent="0">
              <a:buNone/>
            </a:pPr>
            <a:r>
              <a:rPr lang="es-ES" sz="2000" b="0" i="0" err="1">
                <a:solidFill>
                  <a:srgbClr val="FFFFFF"/>
                </a:solidFill>
                <a:effectLst/>
                <a:latin typeface="Cavolini" panose="020B0502040204020203" pitchFamily="66" charset="0"/>
                <a:cs typeface="Cavolini" panose="020B0502040204020203" pitchFamily="66" charset="0"/>
              </a:rPr>
              <a:t>Wear</a:t>
            </a:r>
            <a:r>
              <a:rPr lang="es-ES" sz="2000" b="0" i="0">
                <a:solidFill>
                  <a:srgbClr val="FFFFFF"/>
                </a:solidFill>
                <a:effectLst/>
                <a:latin typeface="Cavolini" panose="020B0502040204020203" pitchFamily="66" charset="0"/>
                <a:cs typeface="Cavolini" panose="020B0502040204020203" pitchFamily="66" charset="0"/>
              </a:rPr>
              <a:t> OS es el sistema operativo para dispositivos corporales basado en Android que Google presentó a la sociedad el 18 de marzo de 2014. </a:t>
            </a:r>
          </a:p>
          <a:p>
            <a:pPr marL="0" indent="0">
              <a:buNone/>
            </a:pPr>
            <a:r>
              <a:rPr lang="es-ES" sz="2000" b="0" i="0">
                <a:solidFill>
                  <a:srgbClr val="FFFFFF"/>
                </a:solidFill>
                <a:effectLst/>
                <a:latin typeface="Cavolini" panose="020B0502040204020203" pitchFamily="66" charset="0"/>
                <a:cs typeface="Cavolini" panose="020B0502040204020203" pitchFamily="66" charset="0"/>
              </a:rPr>
              <a:t>El sistema en sí está pensado para ser utilizado en relojes inteligentes, pulseras inteligentes, y cualquier otro dispositivo wearable que pueda surgir en el futuro.</a:t>
            </a:r>
            <a:endParaRPr lang="es-MX" sz="2000">
              <a:solidFill>
                <a:srgbClr val="FFFFFF"/>
              </a:solidFill>
              <a:latin typeface="Cavolini" panose="020B0502040204020203" pitchFamily="66" charset="0"/>
              <a:cs typeface="Cavolini" panose="020B0502040204020203" pitchFamily="66" charset="0"/>
            </a:endParaRPr>
          </a:p>
          <a:p>
            <a:pPr marL="0" indent="0">
              <a:buNone/>
            </a:pPr>
            <a:endParaRPr lang="es-ES" sz="2000" b="0" i="0">
              <a:solidFill>
                <a:srgbClr val="FFFFFF"/>
              </a:solidFill>
              <a:effectLst/>
              <a:latin typeface="Cavolini" panose="020B0502040204020203" pitchFamily="66" charset="0"/>
              <a:cs typeface="Cavolini" panose="020B0502040204020203" pitchFamily="66" charset="0"/>
            </a:endParaRPr>
          </a:p>
          <a:p>
            <a:pPr marL="0" indent="0">
              <a:buNone/>
            </a:pPr>
            <a:endParaRPr lang="es-ES" sz="2000">
              <a:solidFill>
                <a:srgbClr val="FFFFFF"/>
              </a:solidFill>
              <a:latin typeface="arial" panose="020B0604020202020204" pitchFamily="34" charset="0"/>
            </a:endParaRPr>
          </a:p>
        </p:txBody>
      </p:sp>
      <p:pic>
        <p:nvPicPr>
          <p:cNvPr id="8" name="Picture 2" descr="Iconos Home- Descarga gratuita, PNG y SVG">
            <a:hlinkClick r:id="rId3" action="ppaction://hlinksldjump"/>
            <a:extLst>
              <a:ext uri="{FF2B5EF4-FFF2-40B4-BE49-F238E27FC236}">
                <a16:creationId xmlns:a16="http://schemas.microsoft.com/office/drawing/2014/main" id="{148C6D48-98E3-4C61-B3F7-01155208C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oogle borra a Android de los relojes: Wear OS tiene todo el sentido">
            <a:hlinkClick r:id="rId5" action="ppaction://hlinksldjump"/>
            <a:extLst>
              <a:ext uri="{FF2B5EF4-FFF2-40B4-BE49-F238E27FC236}">
                <a16:creationId xmlns:a16="http://schemas.microsoft.com/office/drawing/2014/main" id="{BD75701D-8C87-420C-A1DC-CDB814092B7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5903" r="35571" b="44640"/>
          <a:stretch/>
        </p:blipFill>
        <p:spPr bwMode="auto">
          <a:xfrm>
            <a:off x="2662842" y="2590413"/>
            <a:ext cx="2317015" cy="21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654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ppt_w</p:attrName>
                                        </p:attrNameLst>
                                      </p:cBhvr>
                                      <p:tavLst>
                                        <p:tav tm="0" fmla="#ppt_w*sin(2.5*pi*$)">
                                          <p:val>
                                            <p:fltVal val="0"/>
                                          </p:val>
                                        </p:tav>
                                        <p:tav tm="100000">
                                          <p:val>
                                            <p:fltVal val="1"/>
                                          </p:val>
                                        </p:tav>
                                      </p:tavLst>
                                    </p:anim>
                                    <p:anim calcmode="lin" valueType="num">
                                      <p:cBhvr>
                                        <p:cTn id="9" dur="1000" fill="hold"/>
                                        <p:tgtEl>
                                          <p:spTgt spid="9218"/>
                                        </p:tgtEl>
                                        <p:attrNameLst>
                                          <p:attrName>ppt_h</p:attrName>
                                        </p:attrNameLst>
                                      </p:cBhvr>
                                      <p:tavLst>
                                        <p:tav tm="0">
                                          <p:val>
                                            <p:strVal val="#ppt_h"/>
                                          </p:val>
                                        </p:tav>
                                        <p:tav tm="100000">
                                          <p:val>
                                            <p:strVal val="#ppt_h"/>
                                          </p:val>
                                        </p:tav>
                                      </p:tavLst>
                                    </p:anim>
                                  </p:childTnLst>
                                </p:cTn>
                              </p:par>
                              <p:par>
                                <p:cTn id="10" presetID="8" presetClass="emph" presetSubtype="0" fill="hold" nodeType="withEffect">
                                  <p:stCondLst>
                                    <p:cond delay="0"/>
                                  </p:stCondLst>
                                  <p:childTnLst>
                                    <p:animRot by="21600000">
                                      <p:cBhvr>
                                        <p:cTn id="11" dur="1000" fill="hold"/>
                                        <p:tgtEl>
                                          <p:spTgt spid="10"/>
                                        </p:tgtEl>
                                        <p:attrNameLst>
                                          <p:attrName>r</p:attrName>
                                        </p:attrNameLst>
                                      </p:cBhvr>
                                    </p:animRo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 presetClass="entr" presetSubtype="4" fill="hold" grpId="0" nodeType="withEffect">
                                  <p:stCondLst>
                                    <p:cond delay="50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50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8"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5242262"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1AAE0BC9-A8BF-46C8-BF30-3D0F250AC02B}"/>
              </a:ext>
            </a:extLst>
          </p:cNvPr>
          <p:cNvSpPr>
            <a:spLocks noGrp="1"/>
          </p:cNvSpPr>
          <p:nvPr>
            <p:ph type="title"/>
          </p:nvPr>
        </p:nvSpPr>
        <p:spPr>
          <a:xfrm>
            <a:off x="774699" y="762000"/>
            <a:ext cx="4646387" cy="2144162"/>
          </a:xfrm>
        </p:spPr>
        <p:txBody>
          <a:bodyPr>
            <a:normAutofit/>
          </a:bodyPr>
          <a:lstStyle/>
          <a:p>
            <a:r>
              <a:rPr lang="es-MX" sz="4000" b="0" i="0" err="1">
                <a:solidFill>
                  <a:srgbClr val="FFFFFF"/>
                </a:solidFill>
                <a:effectLst/>
                <a:latin typeface="arial" panose="020B0604020202020204" pitchFamily="34" charset="0"/>
              </a:rPr>
              <a:t>Waze</a:t>
            </a:r>
            <a:endParaRPr lang="es-MX" sz="4000">
              <a:solidFill>
                <a:srgbClr val="FFFFFF"/>
              </a:solidFill>
            </a:endParaRPr>
          </a:p>
        </p:txBody>
      </p:sp>
      <p:sp>
        <p:nvSpPr>
          <p:cNvPr id="13323" name="Rectangle 72">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4405" y="459771"/>
            <a:ext cx="1294599" cy="1296997"/>
          </a:xfrm>
          <a:prstGeom prst="rect">
            <a:avLst/>
          </a:prstGeom>
          <a:solidFill>
            <a:srgbClr val="23FF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324"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955" y="1935089"/>
            <a:ext cx="1294599" cy="1296998"/>
          </a:xfrm>
          <a:prstGeom prst="rect">
            <a:avLst/>
          </a:prstGeom>
          <a:solidFill>
            <a:srgbClr val="755C97">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4" descr="Waze sigue mejorando: estrena un nuevo tipo de aviso">
            <a:extLst>
              <a:ext uri="{FF2B5EF4-FFF2-40B4-BE49-F238E27FC236}">
                <a16:creationId xmlns:a16="http://schemas.microsoft.com/office/drawing/2014/main" id="{F1CAD35E-09E3-49ED-B749-9D312F2E1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78" r="2330" b="1"/>
          <a:stretch/>
        </p:blipFill>
        <p:spPr bwMode="auto">
          <a:xfrm>
            <a:off x="7339089" y="450221"/>
            <a:ext cx="4371502" cy="2781865"/>
          </a:xfrm>
          <a:prstGeom prst="rect">
            <a:avLst/>
          </a:prstGeom>
          <a:noFill/>
          <a:extLst>
            <a:ext uri="{909E8E84-426E-40DD-AFC4-6F175D3DCCD1}">
              <a14:hiddenFill xmlns:a14="http://schemas.microsoft.com/office/drawing/2010/main">
                <a:solidFill>
                  <a:srgbClr val="FFFFFF"/>
                </a:solidFill>
              </a14:hiddenFill>
            </a:ext>
          </a:extLst>
        </p:spPr>
      </p:pic>
      <p:sp>
        <p:nvSpPr>
          <p:cNvPr id="13325"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3395974"/>
            <a:ext cx="6706946"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E2B68D0-DA04-4236-AA30-C98BEB528AF4}"/>
              </a:ext>
            </a:extLst>
          </p:cNvPr>
          <p:cNvSpPr>
            <a:spLocks noGrp="1"/>
          </p:cNvSpPr>
          <p:nvPr>
            <p:ph idx="1"/>
          </p:nvPr>
        </p:nvSpPr>
        <p:spPr>
          <a:xfrm>
            <a:off x="774698" y="3648548"/>
            <a:ext cx="6108726" cy="2481864"/>
          </a:xfrm>
        </p:spPr>
        <p:txBody>
          <a:bodyPr anchor="ctr">
            <a:normAutofit fontScale="92500" lnSpcReduction="10000"/>
          </a:bodyPr>
          <a:lstStyle/>
          <a:p>
            <a:pPr marL="0" indent="0">
              <a:lnSpc>
                <a:spcPct val="150000"/>
              </a:lnSpc>
              <a:buNone/>
            </a:pPr>
            <a:r>
              <a:rPr lang="es-ES" sz="1900" b="0" i="0" err="1">
                <a:solidFill>
                  <a:srgbClr val="595959"/>
                </a:solidFill>
                <a:effectLst/>
                <a:latin typeface="Cavolini" panose="020B0502040204020203" pitchFamily="66" charset="0"/>
                <a:cs typeface="Cavolini" panose="020B0502040204020203" pitchFamily="66" charset="0"/>
              </a:rPr>
              <a:t>Waze</a:t>
            </a:r>
            <a:r>
              <a:rPr lang="es-ES" sz="1900" b="0" i="0">
                <a:solidFill>
                  <a:srgbClr val="595959"/>
                </a:solidFill>
                <a:effectLst/>
                <a:latin typeface="Cavolini" panose="020B0502040204020203" pitchFamily="66" charset="0"/>
                <a:cs typeface="Cavolini" panose="020B0502040204020203" pitchFamily="66" charset="0"/>
              </a:rPr>
              <a:t> es una aplicación social de tránsito automotor en tiempo real y navegación asistida por GPS desarrollada por </a:t>
            </a:r>
            <a:r>
              <a:rPr lang="es-ES" sz="1900" b="0" i="0" err="1">
                <a:solidFill>
                  <a:srgbClr val="595959"/>
                </a:solidFill>
                <a:effectLst/>
                <a:latin typeface="Cavolini" panose="020B0502040204020203" pitchFamily="66" charset="0"/>
                <a:cs typeface="Cavolini" panose="020B0502040204020203" pitchFamily="66" charset="0"/>
              </a:rPr>
              <a:t>Waze</a:t>
            </a:r>
            <a:r>
              <a:rPr lang="es-ES" sz="1900" b="0" i="0">
                <a:solidFill>
                  <a:srgbClr val="595959"/>
                </a:solidFill>
                <a:effectLst/>
                <a:latin typeface="Cavolini" panose="020B0502040204020203" pitchFamily="66" charset="0"/>
                <a:cs typeface="Cavolini" panose="020B0502040204020203" pitchFamily="66" charset="0"/>
              </a:rPr>
              <a:t> Mobile.​ El 11 de junio de 2013, Google completó la adquisición de </a:t>
            </a:r>
            <a:r>
              <a:rPr lang="es-ES" sz="1900" b="0" i="0" err="1">
                <a:solidFill>
                  <a:srgbClr val="595959"/>
                </a:solidFill>
                <a:effectLst/>
                <a:latin typeface="Cavolini" panose="020B0502040204020203" pitchFamily="66" charset="0"/>
                <a:cs typeface="Cavolini" panose="020B0502040204020203" pitchFamily="66" charset="0"/>
              </a:rPr>
              <a:t>Waze</a:t>
            </a:r>
            <a:r>
              <a:rPr lang="es-ES" sz="1900" b="0" i="0">
                <a:solidFill>
                  <a:srgbClr val="595959"/>
                </a:solidFill>
                <a:effectLst/>
                <a:latin typeface="Cavolini" panose="020B0502040204020203" pitchFamily="66" charset="0"/>
                <a:cs typeface="Cavolini" panose="020B0502040204020203" pitchFamily="66" charset="0"/>
              </a:rPr>
              <a:t> en $966 millones de dólares</a:t>
            </a:r>
            <a:endParaRPr lang="es-MX" sz="1900">
              <a:solidFill>
                <a:srgbClr val="595959"/>
              </a:solidFill>
              <a:latin typeface="Cavolini" panose="020B0502040204020203" pitchFamily="66" charset="0"/>
              <a:cs typeface="Cavolini" panose="020B0502040204020203" pitchFamily="66" charset="0"/>
            </a:endParaRPr>
          </a:p>
        </p:txBody>
      </p:sp>
      <p:pic>
        <p:nvPicPr>
          <p:cNvPr id="13314" name="Picture 2" descr="Waze - GPS, Maps, Traffic Alerts &amp; Live Navigation - Apps en Google Play">
            <a:extLst>
              <a:ext uri="{FF2B5EF4-FFF2-40B4-BE49-F238E27FC236}">
                <a16:creationId xmlns:a16="http://schemas.microsoft.com/office/drawing/2014/main" id="{3E266081-0DBC-4C38-A45E-08BA6F085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30" r="-1" b="18435"/>
          <a:stretch/>
        </p:blipFill>
        <p:spPr bwMode="auto">
          <a:xfrm>
            <a:off x="7342632" y="3395974"/>
            <a:ext cx="4367959" cy="3006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4" action="ppaction://hlinksldjump"/>
            <a:extLst>
              <a:ext uri="{FF2B5EF4-FFF2-40B4-BE49-F238E27FC236}">
                <a16:creationId xmlns:a16="http://schemas.microsoft.com/office/drawing/2014/main" id="{60474588-79EC-42CA-8D3B-248097A22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95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45" presetClass="entr" presetSubtype="0"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animEffect transition="in" filter="fade">
                                      <p:cBhvr>
                                        <p:cTn id="13" dur="1000"/>
                                        <p:tgtEl>
                                          <p:spTgt spid="13314"/>
                                        </p:tgtEl>
                                      </p:cBhvr>
                                    </p:animEffect>
                                    <p:anim calcmode="lin" valueType="num">
                                      <p:cBhvr>
                                        <p:cTn id="14" dur="1000" fill="hold"/>
                                        <p:tgtEl>
                                          <p:spTgt spid="13314"/>
                                        </p:tgtEl>
                                        <p:attrNameLst>
                                          <p:attrName>ppt_w</p:attrName>
                                        </p:attrNameLst>
                                      </p:cBhvr>
                                      <p:tavLst>
                                        <p:tav tm="0" fmla="#ppt_w*sin(2.5*pi*$)">
                                          <p:val>
                                            <p:fltVal val="0"/>
                                          </p:val>
                                        </p:tav>
                                        <p:tav tm="100000">
                                          <p:val>
                                            <p:fltVal val="1"/>
                                          </p:val>
                                        </p:tav>
                                      </p:tavLst>
                                    </p:anim>
                                    <p:anim calcmode="lin" valueType="num">
                                      <p:cBhvr>
                                        <p:cTn id="15" dur="1000" fill="hold"/>
                                        <p:tgtEl>
                                          <p:spTgt spid="13314"/>
                                        </p:tgtEl>
                                        <p:attrNameLst>
                                          <p:attrName>ppt_h</p:attrName>
                                        </p:attrNameLst>
                                      </p:cBhvr>
                                      <p:tavLst>
                                        <p:tav tm="0">
                                          <p:val>
                                            <p:strVal val="#ppt_h"/>
                                          </p:val>
                                        </p:tav>
                                        <p:tav tm="100000">
                                          <p:val>
                                            <p:strVal val="#ppt_h"/>
                                          </p:val>
                                        </p:tav>
                                      </p:tavLst>
                                    </p:anim>
                                  </p:childTnLst>
                                </p:cTn>
                              </p:par>
                              <p:par>
                                <p:cTn id="16" presetID="10" presetClass="entr" presetSubtype="0" fill="hold"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67"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5242262"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C450DBEB-0F09-450D-9DA4-A843FAB25C17}"/>
              </a:ext>
            </a:extLst>
          </p:cNvPr>
          <p:cNvSpPr>
            <a:spLocks noGrp="1"/>
          </p:cNvSpPr>
          <p:nvPr>
            <p:ph type="title"/>
          </p:nvPr>
        </p:nvSpPr>
        <p:spPr>
          <a:xfrm>
            <a:off x="774699" y="762000"/>
            <a:ext cx="4646387" cy="2144162"/>
          </a:xfrm>
        </p:spPr>
        <p:txBody>
          <a:bodyPr>
            <a:normAutofit/>
          </a:bodyPr>
          <a:lstStyle/>
          <a:p>
            <a:pPr algn="ctr"/>
            <a:r>
              <a:rPr lang="es-MX" sz="4000" b="0" i="0">
                <a:solidFill>
                  <a:srgbClr val="FFFFFF"/>
                </a:solidFill>
                <a:effectLst/>
                <a:latin typeface="arial" panose="020B0604020202020204" pitchFamily="34" charset="0"/>
              </a:rPr>
              <a:t>Google </a:t>
            </a:r>
            <a:r>
              <a:rPr lang="es-MX" sz="4000" b="0" i="0" err="1">
                <a:solidFill>
                  <a:srgbClr val="FFFFFF"/>
                </a:solidFill>
                <a:effectLst/>
                <a:latin typeface="arial" panose="020B0604020202020204" pitchFamily="34" charset="0"/>
              </a:rPr>
              <a:t>Stadia</a:t>
            </a:r>
            <a:endParaRPr lang="es-MX" sz="4000">
              <a:solidFill>
                <a:srgbClr val="FFFFFF"/>
              </a:solidFill>
            </a:endParaRPr>
          </a:p>
        </p:txBody>
      </p:sp>
      <p:sp>
        <p:nvSpPr>
          <p:cNvPr id="14370" name="Rectangle 72">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4405" y="459771"/>
            <a:ext cx="1294599" cy="1296997"/>
          </a:xfrm>
          <a:prstGeom prst="rect">
            <a:avLst/>
          </a:prstGeom>
          <a:solidFill>
            <a:srgbClr val="FF4B2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371"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955" y="1935089"/>
            <a:ext cx="1294599" cy="1296998"/>
          </a:xfrm>
          <a:prstGeom prst="rect">
            <a:avLst/>
          </a:prstGeom>
          <a:solidFill>
            <a:srgbClr val="B41A55">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372"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3395974"/>
            <a:ext cx="6706946"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8E855-CE72-48D0-80C0-F22CE7DB9336}"/>
              </a:ext>
            </a:extLst>
          </p:cNvPr>
          <p:cNvSpPr>
            <a:spLocks noGrp="1"/>
          </p:cNvSpPr>
          <p:nvPr>
            <p:ph idx="1"/>
          </p:nvPr>
        </p:nvSpPr>
        <p:spPr>
          <a:xfrm>
            <a:off x="774698" y="3648548"/>
            <a:ext cx="6108726" cy="2481864"/>
          </a:xfrm>
        </p:spPr>
        <p:txBody>
          <a:bodyPr anchor="ctr">
            <a:normAutofit/>
          </a:bodyPr>
          <a:lstStyle/>
          <a:p>
            <a:pPr marL="0" indent="0">
              <a:lnSpc>
                <a:spcPct val="150000"/>
              </a:lnSpc>
              <a:buNone/>
            </a:pPr>
            <a:r>
              <a:rPr lang="es-ES" sz="1900" b="0" i="0" err="1">
                <a:effectLst/>
                <a:latin typeface="Cavolini" panose="020B0502040204020203" pitchFamily="66" charset="0"/>
                <a:cs typeface="Cavolini" panose="020B0502040204020203" pitchFamily="66" charset="0"/>
              </a:rPr>
              <a:t>Stadia</a:t>
            </a:r>
            <a:r>
              <a:rPr lang="es-ES" sz="1900" b="0" i="0">
                <a:effectLst/>
                <a:latin typeface="Cavolini" panose="020B0502040204020203" pitchFamily="66" charset="0"/>
                <a:cs typeface="Cavolini" panose="020B0502040204020203" pitchFamily="66" charset="0"/>
              </a:rPr>
              <a:t> es un servicio de suscripción para videojuegos en la nube operado por Google. Haciendo uso de los centros de datos de esta última, </a:t>
            </a:r>
            <a:r>
              <a:rPr lang="es-ES" sz="1900" b="0" i="0" err="1">
                <a:effectLst/>
                <a:latin typeface="Cavolini" panose="020B0502040204020203" pitchFamily="66" charset="0"/>
                <a:cs typeface="Cavolini" panose="020B0502040204020203" pitchFamily="66" charset="0"/>
              </a:rPr>
              <a:t>Stadia</a:t>
            </a:r>
            <a:r>
              <a:rPr lang="es-ES" sz="1900" b="0" i="0">
                <a:effectLst/>
                <a:latin typeface="Cavolini" panose="020B0502040204020203" pitchFamily="66" charset="0"/>
                <a:cs typeface="Cavolini" panose="020B0502040204020203" pitchFamily="66" charset="0"/>
              </a:rPr>
              <a:t> tiene la capacidad de retransmitir videojuegos.</a:t>
            </a:r>
            <a:endParaRPr lang="es-MX" sz="1900">
              <a:latin typeface="Cavolini" panose="020B0502040204020203" pitchFamily="66" charset="0"/>
              <a:cs typeface="Cavolini" panose="020B0502040204020203" pitchFamily="66" charset="0"/>
            </a:endParaRPr>
          </a:p>
        </p:txBody>
      </p:sp>
      <p:pic>
        <p:nvPicPr>
          <p:cNvPr id="5" name="Picture 8" descr="Google Stadia Pro, gratis durante 2 meses por el coronavirus - MeriStation">
            <a:extLst>
              <a:ext uri="{FF2B5EF4-FFF2-40B4-BE49-F238E27FC236}">
                <a16:creationId xmlns:a16="http://schemas.microsoft.com/office/drawing/2014/main" id="{6962CED4-5699-4039-8758-BB04EFAD5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82"/>
          <a:stretch/>
        </p:blipFill>
        <p:spPr bwMode="auto">
          <a:xfrm>
            <a:off x="7342632" y="3395974"/>
            <a:ext cx="4367959" cy="3006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Home- Descarga gratuita, PNG y SVG">
            <a:hlinkClick r:id="rId3" action="ppaction://hlinksldjump"/>
            <a:extLst>
              <a:ext uri="{FF2B5EF4-FFF2-40B4-BE49-F238E27FC236}">
                <a16:creationId xmlns:a16="http://schemas.microsoft.com/office/drawing/2014/main" id="{F6ED8526-73A6-49A1-9785-EA1D817D4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hlinkClick r:id="rId5" action="ppaction://hlinksldjump"/>
            <a:extLst>
              <a:ext uri="{FF2B5EF4-FFF2-40B4-BE49-F238E27FC236}">
                <a16:creationId xmlns:a16="http://schemas.microsoft.com/office/drawing/2014/main" id="{F601195A-0AF5-479A-9447-B5C045ED2ED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712" t="68096" r="23813" b="8727"/>
          <a:stretch/>
        </p:blipFill>
        <p:spPr bwMode="auto">
          <a:xfrm>
            <a:off x="8169639" y="2383436"/>
            <a:ext cx="2533327"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412D22A-2D25-4B49-8869-B6C0D408CB1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1074" t="8756" r="30840" b="44619"/>
          <a:stretch/>
        </p:blipFill>
        <p:spPr bwMode="auto">
          <a:xfrm>
            <a:off x="8593161" y="1061039"/>
            <a:ext cx="1866900" cy="129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93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ppt_w</p:attrName>
                                        </p:attrNameLst>
                                      </p:cBhvr>
                                      <p:tavLst>
                                        <p:tav tm="0" fmla="#ppt_w*sin(2.5*pi*$)">
                                          <p:val>
                                            <p:fltVal val="0"/>
                                          </p:val>
                                        </p:tav>
                                        <p:tav tm="100000">
                                          <p:val>
                                            <p:fltVal val="1"/>
                                          </p:val>
                                        </p:tav>
                                      </p:tavLst>
                                    </p:anim>
                                    <p:anim calcmode="lin" valueType="num">
                                      <p:cBhvr>
                                        <p:cTn id="9" dur="1500" fill="hold"/>
                                        <p:tgtEl>
                                          <p:spTgt spid="8"/>
                                        </p:tgtEl>
                                        <p:attrNameLst>
                                          <p:attrName>ppt_h</p:attrName>
                                        </p:attrNameLst>
                                      </p:cBhvr>
                                      <p:tavLst>
                                        <p:tav tm="0">
                                          <p:val>
                                            <p:strVal val="#ppt_h"/>
                                          </p:val>
                                        </p:tav>
                                        <p:tav tm="100000">
                                          <p:val>
                                            <p:strVal val="#ppt_h"/>
                                          </p:val>
                                        </p:tav>
                                      </p:tavLst>
                                    </p:anim>
                                  </p:childTnLst>
                                </p:cTn>
                              </p:par>
                              <p:par>
                                <p:cTn id="10" presetID="6" presetClass="emph" presetSubtype="0" fill="hold" grpId="0" nodeType="withEffect">
                                  <p:stCondLst>
                                    <p:cond delay="0"/>
                                  </p:stCondLst>
                                  <p:childTnLst>
                                    <p:animScale>
                                      <p:cBhvr>
                                        <p:cTn id="11" dur="1500" fill="hold"/>
                                        <p:tgtEl>
                                          <p:spTgt spid="2"/>
                                        </p:tgtEl>
                                      </p:cBhvr>
                                      <p:by x="150000" y="150000"/>
                                    </p:animScale>
                                  </p:childTnLst>
                                </p:cTn>
                              </p:par>
                              <p:par>
                                <p:cTn id="12" presetID="10" presetClass="entr" presetSubtype="0"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4"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5242262"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5D287DDE-1F5B-4C99-9DEF-6C60C4A9329F}"/>
              </a:ext>
            </a:extLst>
          </p:cNvPr>
          <p:cNvSpPr>
            <a:spLocks noGrp="1"/>
          </p:cNvSpPr>
          <p:nvPr>
            <p:ph type="title"/>
          </p:nvPr>
        </p:nvSpPr>
        <p:spPr>
          <a:xfrm>
            <a:off x="774699" y="762000"/>
            <a:ext cx="4646387" cy="2144162"/>
          </a:xfrm>
        </p:spPr>
        <p:txBody>
          <a:bodyPr>
            <a:normAutofit/>
          </a:bodyPr>
          <a:lstStyle/>
          <a:p>
            <a:r>
              <a:rPr lang="es-MX" sz="4000" b="0" i="0">
                <a:solidFill>
                  <a:srgbClr val="FFFFFF"/>
                </a:solidFill>
                <a:effectLst/>
                <a:latin typeface="arial" panose="020B0604020202020204" pitchFamily="34" charset="0"/>
              </a:rPr>
              <a:t>Traductor de Google</a:t>
            </a:r>
            <a:endParaRPr lang="es-MX" sz="4000">
              <a:solidFill>
                <a:srgbClr val="FFFFFF"/>
              </a:solidFill>
            </a:endParaRPr>
          </a:p>
        </p:txBody>
      </p:sp>
      <p:sp>
        <p:nvSpPr>
          <p:cNvPr id="15365" name="Rectangle 72">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4405" y="459771"/>
            <a:ext cx="1294599" cy="1296997"/>
          </a:xfrm>
          <a:prstGeom prst="rect">
            <a:avLst/>
          </a:prstGeom>
          <a:solidFill>
            <a:srgbClr val="4997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66"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955" y="1935089"/>
            <a:ext cx="1294599" cy="1296998"/>
          </a:xfrm>
          <a:prstGeom prst="rect">
            <a:avLst/>
          </a:prstGeom>
          <a:solidFill>
            <a:srgbClr val="444D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367"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3395974"/>
            <a:ext cx="6706946"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F9B4CFE-439C-4A6A-933A-0FD932AD1415}"/>
              </a:ext>
            </a:extLst>
          </p:cNvPr>
          <p:cNvSpPr>
            <a:spLocks noGrp="1"/>
          </p:cNvSpPr>
          <p:nvPr>
            <p:ph idx="1"/>
          </p:nvPr>
        </p:nvSpPr>
        <p:spPr>
          <a:xfrm>
            <a:off x="774698" y="3648548"/>
            <a:ext cx="6108726" cy="2481864"/>
          </a:xfrm>
        </p:spPr>
        <p:txBody>
          <a:bodyPr anchor="ctr">
            <a:normAutofit/>
          </a:bodyPr>
          <a:lstStyle/>
          <a:p>
            <a:pPr marL="0" indent="0">
              <a:lnSpc>
                <a:spcPct val="150000"/>
              </a:lnSpc>
              <a:buNone/>
            </a:pPr>
            <a:r>
              <a:rPr lang="es-ES" sz="1900" b="0" i="0">
                <a:effectLst/>
                <a:latin typeface="Cavolini" panose="020B0502040204020203" pitchFamily="66" charset="0"/>
                <a:cs typeface="Cavolini" panose="020B0502040204020203" pitchFamily="66" charset="0"/>
              </a:rPr>
              <a:t>El Traductor de Google es un sistema multilingüe de traducción automática, desarrollado y proporcionado por Google, para traducir texto, voz, imágenes o video en tiempo real de un idioma a otro</a:t>
            </a:r>
            <a:r>
              <a:rPr lang="es-ES" sz="1900" b="0" i="0">
                <a:effectLst/>
                <a:latin typeface="arial" panose="020B0604020202020204" pitchFamily="34" charset="0"/>
              </a:rPr>
              <a:t>.</a:t>
            </a:r>
            <a:endParaRPr lang="es-MX" sz="1900"/>
          </a:p>
        </p:txBody>
      </p:sp>
      <p:pic>
        <p:nvPicPr>
          <p:cNvPr id="15362" name="Picture 2" descr="upload.wikimedia.org/wikipedia/commons/thumb/d/...">
            <a:extLst>
              <a:ext uri="{FF2B5EF4-FFF2-40B4-BE49-F238E27FC236}">
                <a16:creationId xmlns:a16="http://schemas.microsoft.com/office/drawing/2014/main" id="{51160AC3-7DFE-41D1-A9B8-B58C484BD3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7" r="22853" b="2"/>
          <a:stretch/>
        </p:blipFill>
        <p:spPr bwMode="auto">
          <a:xfrm>
            <a:off x="7339089" y="450221"/>
            <a:ext cx="4371502" cy="59524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DB0ADB62-48AD-4F2B-939A-27FFD97F8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20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54C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B0A90D96-0E9D-4301-BC9B-EB0CF2768A30}"/>
              </a:ext>
            </a:extLst>
          </p:cNvPr>
          <p:cNvSpPr>
            <a:spLocks noGrp="1"/>
          </p:cNvSpPr>
          <p:nvPr>
            <p:ph type="title"/>
          </p:nvPr>
        </p:nvSpPr>
        <p:spPr>
          <a:xfrm>
            <a:off x="731520" y="731520"/>
            <a:ext cx="6089904" cy="1426464"/>
          </a:xfrm>
        </p:spPr>
        <p:txBody>
          <a:bodyPr>
            <a:normAutofit/>
          </a:bodyPr>
          <a:lstStyle/>
          <a:p>
            <a:r>
              <a:rPr lang="es-MX" b="0" i="0">
                <a:solidFill>
                  <a:srgbClr val="FFFFFF"/>
                </a:solidFill>
                <a:effectLst/>
                <a:latin typeface="arial" panose="020B0604020202020204" pitchFamily="34" charset="0"/>
              </a:rPr>
              <a:t>Google </a:t>
            </a:r>
            <a:r>
              <a:rPr lang="es-MX" b="0" i="0" err="1">
                <a:solidFill>
                  <a:srgbClr val="FFFFFF"/>
                </a:solidFill>
                <a:effectLst/>
                <a:latin typeface="arial" panose="020B0604020202020204" pitchFamily="34" charset="0"/>
              </a:rPr>
              <a:t>Classroom</a:t>
            </a:r>
            <a:endParaRPr lang="es-MX">
              <a:solidFill>
                <a:srgbClr val="FFFFFF"/>
              </a:solidFill>
            </a:endParaRPr>
          </a:p>
        </p:txBody>
      </p:sp>
      <p:sp>
        <p:nvSpPr>
          <p:cNvPr id="16389"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390" name="Rectangle 7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F4A7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391"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09CFCDF-F812-4764-B2F8-BC39EC42AD87}"/>
              </a:ext>
            </a:extLst>
          </p:cNvPr>
          <p:cNvSpPr>
            <a:spLocks noGrp="1"/>
          </p:cNvSpPr>
          <p:nvPr>
            <p:ph idx="1"/>
          </p:nvPr>
        </p:nvSpPr>
        <p:spPr>
          <a:xfrm>
            <a:off x="789456" y="2798385"/>
            <a:ext cx="6031967" cy="3283260"/>
          </a:xfrm>
        </p:spPr>
        <p:txBody>
          <a:bodyPr anchor="ctr">
            <a:normAutofit/>
          </a:bodyPr>
          <a:lstStyle/>
          <a:p>
            <a:pPr marL="0" indent="0">
              <a:buNone/>
            </a:pPr>
            <a:r>
              <a:rPr lang="es-MX" sz="2000" b="0" i="0">
                <a:effectLst/>
                <a:latin typeface="Cavolini" panose="020B0502040204020203" pitchFamily="66" charset="0"/>
                <a:cs typeface="Cavolini" panose="020B0502040204020203" pitchFamily="66" charset="0"/>
              </a:rPr>
              <a:t>Google </a:t>
            </a:r>
            <a:r>
              <a:rPr lang="es-MX" sz="2000" b="0" i="0" err="1">
                <a:effectLst/>
                <a:latin typeface="Cavolini" panose="020B0502040204020203" pitchFamily="66" charset="0"/>
                <a:cs typeface="Cavolini" panose="020B0502040204020203" pitchFamily="66" charset="0"/>
              </a:rPr>
              <a:t>Classroom</a:t>
            </a:r>
            <a:r>
              <a:rPr lang="es-MX" sz="2000" b="0" i="0">
                <a:effectLst/>
                <a:latin typeface="Cavolini" panose="020B0502040204020203" pitchFamily="66" charset="0"/>
                <a:cs typeface="Cavolini" panose="020B0502040204020203" pitchFamily="66" charset="0"/>
              </a:rPr>
              <a:t> es un servicio web educativo gratuito desarrollado por Google. Forma parte del paquete de G Suite </a:t>
            </a:r>
            <a:r>
              <a:rPr lang="es-MX" sz="2000" b="0" i="0" err="1">
                <a:effectLst/>
                <a:latin typeface="Cavolini" panose="020B0502040204020203" pitchFamily="66" charset="0"/>
                <a:cs typeface="Cavolini" panose="020B0502040204020203" pitchFamily="66" charset="0"/>
              </a:rPr>
              <a:t>for</a:t>
            </a:r>
            <a:r>
              <a:rPr lang="es-MX" sz="2000" b="0" i="0">
                <a:effectLst/>
                <a:latin typeface="Cavolini" panose="020B0502040204020203" pitchFamily="66" charset="0"/>
                <a:cs typeface="Cavolini" panose="020B0502040204020203" pitchFamily="66" charset="0"/>
              </a:rPr>
              <a:t> </a:t>
            </a:r>
            <a:r>
              <a:rPr lang="es-MX" sz="2000" b="0" i="0" err="1">
                <a:effectLst/>
                <a:latin typeface="Cavolini" panose="020B0502040204020203" pitchFamily="66" charset="0"/>
                <a:cs typeface="Cavolini" panose="020B0502040204020203" pitchFamily="66" charset="0"/>
              </a:rPr>
              <a:t>Education</a:t>
            </a:r>
            <a:r>
              <a:rPr lang="es-MX" sz="2000" b="0" i="0">
                <a:effectLst/>
                <a:latin typeface="Cavolini" panose="020B0502040204020203" pitchFamily="66" charset="0"/>
                <a:cs typeface="Cavolini" panose="020B0502040204020203" pitchFamily="66" charset="0"/>
              </a:rPr>
              <a:t>, que incluye Documentos de Google, Gmail y Google Calendar.</a:t>
            </a:r>
            <a:endParaRPr lang="es-MX" sz="2000">
              <a:latin typeface="Cavolini" panose="020B0502040204020203" pitchFamily="66" charset="0"/>
              <a:cs typeface="Cavolini" panose="020B0502040204020203" pitchFamily="66" charset="0"/>
            </a:endParaRPr>
          </a:p>
        </p:txBody>
      </p:sp>
      <p:pic>
        <p:nvPicPr>
          <p:cNvPr id="16386" name="Picture 2" descr="Google Classroom - Wikipedia, la enciclopedia libre">
            <a:extLst>
              <a:ext uri="{FF2B5EF4-FFF2-40B4-BE49-F238E27FC236}">
                <a16:creationId xmlns:a16="http://schemas.microsoft.com/office/drawing/2014/main" id="{F6C3B4FB-DABB-4009-B7A3-D8E603E916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8" r="623"/>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8DE69A90-53E3-47AC-BC26-25A10D69B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45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0E4CD3-59F5-4BA1-8A35-1243A85E7E9A}"/>
              </a:ext>
            </a:extLst>
          </p:cNvPr>
          <p:cNvSpPr>
            <a:spLocks noGrp="1"/>
          </p:cNvSpPr>
          <p:nvPr>
            <p:ph type="title"/>
          </p:nvPr>
        </p:nvSpPr>
        <p:spPr>
          <a:xfrm>
            <a:off x="589560" y="856180"/>
            <a:ext cx="4560584" cy="1128068"/>
          </a:xfrm>
        </p:spPr>
        <p:txBody>
          <a:bodyPr anchor="ctr">
            <a:normAutofit/>
          </a:bodyPr>
          <a:lstStyle/>
          <a:p>
            <a:r>
              <a:rPr lang="es-MX" sz="4000" b="1" i="0">
                <a:effectLst/>
                <a:latin typeface="arial" panose="020B0604020202020204" pitchFamily="34" charset="0"/>
              </a:rPr>
              <a:t>Google Podcasts</a:t>
            </a:r>
            <a:endParaRPr lang="es-MX" sz="4000" b="1"/>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A2B3E3B-FD04-4D3C-84AC-EAD00ACC4E62}"/>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Google Podcasts es una aplicación de podcast desarrollada por Google y lanzada el 18 de junio de 2018 para dispositivos Android. En septiembre de 2018, se agregó la compatibilidad con Google </a:t>
            </a:r>
            <a:r>
              <a:rPr lang="es-ES" sz="2000" b="0" i="0" err="1">
                <a:effectLst/>
                <a:latin typeface="Cavolini" panose="020B0502040204020203" pitchFamily="66" charset="0"/>
                <a:cs typeface="Cavolini" panose="020B0502040204020203" pitchFamily="66" charset="0"/>
              </a:rPr>
              <a:t>Cast</a:t>
            </a:r>
            <a:r>
              <a:rPr lang="es-ES" sz="2000" b="0" i="0">
                <a:effectLst/>
                <a:latin typeface="Cavolini" panose="020B0502040204020203" pitchFamily="66" charset="0"/>
                <a:cs typeface="Cavolini" panose="020B0502040204020203" pitchFamily="66" charset="0"/>
              </a:rPr>
              <a:t> a Google Podcasts.</a:t>
            </a:r>
            <a:endParaRPr lang="es-MX" sz="2000">
              <a:latin typeface="Cavolini" panose="020B0502040204020203" pitchFamily="66" charset="0"/>
              <a:cs typeface="Cavolini" panose="020B0502040204020203" pitchFamily="66" charset="0"/>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conos Home- Descarga gratuita, PNG y SVG">
            <a:hlinkClick r:id="rId2" action="ppaction://hlinksldjump"/>
            <a:extLst>
              <a:ext uri="{FF2B5EF4-FFF2-40B4-BE49-F238E27FC236}">
                <a16:creationId xmlns:a16="http://schemas.microsoft.com/office/drawing/2014/main" id="{18F67F9F-A5DA-4CB4-89D3-3ABB6546B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oogle Podcast | Universo Abierto">
            <a:extLst>
              <a:ext uri="{FF2B5EF4-FFF2-40B4-BE49-F238E27FC236}">
                <a16:creationId xmlns:a16="http://schemas.microsoft.com/office/drawing/2014/main" id="{2EF18F11-35FE-4B84-BBD6-489DDF843C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4" t="54970" r="-2042" b="12263"/>
          <a:stretch/>
        </p:blipFill>
        <p:spPr bwMode="auto">
          <a:xfrm>
            <a:off x="6095999" y="3664554"/>
            <a:ext cx="5425410" cy="17777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Podcast: los mejores podcasts a tu alcance - Aplicaciones en Google  Play">
            <a:hlinkClick r:id="rId5" action="ppaction://hlinksldjump"/>
            <a:extLst>
              <a:ext uri="{FF2B5EF4-FFF2-40B4-BE49-F238E27FC236}">
                <a16:creationId xmlns:a16="http://schemas.microsoft.com/office/drawing/2014/main" id="{3F87FAEA-6FC4-4652-A3F3-A2A9532BB41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8408" y="288420"/>
            <a:ext cx="4084170" cy="408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787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8" presetClass="emph" presetSubtype="0" fill="hold" nodeType="withEffect">
                                  <p:stCondLst>
                                    <p:cond delay="0"/>
                                  </p:stCondLst>
                                  <p:childTnLst>
                                    <p:animRot by="21600000">
                                      <p:cBhvr>
                                        <p:cTn id="12" dur="1000" fill="hold"/>
                                        <p:tgtEl>
                                          <p:spTgt spid="3074"/>
                                        </p:tgtEl>
                                        <p:attrNameLst>
                                          <p:attrName>r</p:attrName>
                                        </p:attrNameLst>
                                      </p:cBhvr>
                                    </p:animRot>
                                  </p:childTnLst>
                                </p:cTn>
                              </p:par>
                              <p:par>
                                <p:cTn id="13" presetID="10" presetClass="entr" presetSubtype="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0" name="Oval 13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50" name="Straight Connector 14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56" name="Straight Connector 15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61" name="Rectangle 16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64" name="Straight Connector 16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Marcador de contenido 2">
            <a:extLst>
              <a:ext uri="{FF2B5EF4-FFF2-40B4-BE49-F238E27FC236}">
                <a16:creationId xmlns:a16="http://schemas.microsoft.com/office/drawing/2014/main" id="{C3E2819C-8263-437D-AE95-FDEDC3AAF939}"/>
              </a:ext>
            </a:extLst>
          </p:cNvPr>
          <p:cNvSpPr txBox="1">
            <a:spLocks/>
          </p:cNvSpPr>
          <p:nvPr/>
        </p:nvSpPr>
        <p:spPr>
          <a:xfrm>
            <a:off x="1265814" y="3717307"/>
            <a:ext cx="9758404" cy="2983746"/>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2000" err="1">
                <a:solidFill>
                  <a:schemeClr val="bg1"/>
                </a:solidFill>
                <a:latin typeface="Cavolini" panose="03000502040302020204" pitchFamily="66" charset="0"/>
                <a:cs typeface="Cavolini" panose="03000502040302020204" pitchFamily="66" charset="0"/>
              </a:rPr>
              <a:t>Su</a:t>
            </a:r>
            <a:r>
              <a:rPr lang="en-US" sz="2000">
                <a:solidFill>
                  <a:schemeClr val="bg1"/>
                </a:solidFill>
                <a:latin typeface="Cavolini" panose="03000502040302020204" pitchFamily="66" charset="0"/>
                <a:cs typeface="Cavolini" panose="03000502040302020204" pitchFamily="66" charset="0"/>
              </a:rPr>
              <a:t> principal </a:t>
            </a:r>
            <a:r>
              <a:rPr lang="en-US" sz="2000" err="1">
                <a:solidFill>
                  <a:schemeClr val="bg1"/>
                </a:solidFill>
                <a:latin typeface="Cavolini" panose="03000502040302020204" pitchFamily="66" charset="0"/>
                <a:cs typeface="Cavolini" panose="03000502040302020204" pitchFamily="66" charset="0"/>
              </a:rPr>
              <a:t>producto</a:t>
            </a:r>
            <a:r>
              <a:rPr lang="en-US" sz="2000">
                <a:solidFill>
                  <a:schemeClr val="bg1"/>
                </a:solidFill>
                <a:latin typeface="Cavolini" panose="03000502040302020204" pitchFamily="66" charset="0"/>
                <a:cs typeface="Cavolini" panose="03000502040302020204" pitchFamily="66" charset="0"/>
              </a:rPr>
              <a:t>, que </a:t>
            </a:r>
            <a:r>
              <a:rPr lang="en-US" sz="2000" err="1">
                <a:solidFill>
                  <a:schemeClr val="bg1"/>
                </a:solidFill>
                <a:latin typeface="Cavolini" panose="03000502040302020204" pitchFamily="66" charset="0"/>
                <a:cs typeface="Cavolini" panose="03000502040302020204" pitchFamily="66" charset="0"/>
              </a:rPr>
              <a:t>lleva</a:t>
            </a:r>
            <a:r>
              <a:rPr lang="en-US" sz="2000">
                <a:solidFill>
                  <a:schemeClr val="bg1"/>
                </a:solidFill>
                <a:latin typeface="Cavolini" panose="03000502040302020204" pitchFamily="66" charset="0"/>
                <a:cs typeface="Cavolini" panose="03000502040302020204" pitchFamily="66" charset="0"/>
              </a:rPr>
              <a:t> el </a:t>
            </a:r>
            <a:r>
              <a:rPr lang="en-US" sz="2000" err="1">
                <a:solidFill>
                  <a:schemeClr val="bg1"/>
                </a:solidFill>
                <a:latin typeface="Cavolini" panose="03000502040302020204" pitchFamily="66" charset="0"/>
                <a:cs typeface="Cavolini" panose="03000502040302020204" pitchFamily="66" charset="0"/>
              </a:rPr>
              <a:t>mismo</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nombre</a:t>
            </a:r>
            <a:r>
              <a:rPr lang="en-US" sz="2000">
                <a:solidFill>
                  <a:schemeClr val="bg1"/>
                </a:solidFill>
                <a:latin typeface="Cavolini" panose="03000502040302020204" pitchFamily="66" charset="0"/>
                <a:cs typeface="Cavolini" panose="03000502040302020204" pitchFamily="66" charset="0"/>
              </a:rPr>
              <a:t> de la </a:t>
            </a:r>
            <a:r>
              <a:rPr lang="en-US" sz="2000" err="1">
                <a:solidFill>
                  <a:schemeClr val="bg1"/>
                </a:solidFill>
                <a:latin typeface="Cavolini" panose="03000502040302020204" pitchFamily="66" charset="0"/>
                <a:cs typeface="Cavolini" panose="03000502040302020204" pitchFamily="66" charset="0"/>
              </a:rPr>
              <a:t>compañía</a:t>
            </a:r>
            <a:r>
              <a:rPr lang="en-US" sz="2000">
                <a:solidFill>
                  <a:schemeClr val="bg1"/>
                </a:solidFill>
                <a:latin typeface="Cavolini" panose="03000502040302020204" pitchFamily="66" charset="0"/>
                <a:cs typeface="Cavolini" panose="03000502040302020204" pitchFamily="66" charset="0"/>
              </a:rPr>
              <a:t>, es </a:t>
            </a:r>
            <a:r>
              <a:rPr lang="en-US" sz="2000" b="1">
                <a:solidFill>
                  <a:schemeClr val="bg1"/>
                </a:solidFill>
                <a:latin typeface="Cavolini" panose="03000502040302020204" pitchFamily="66" charset="0"/>
                <a:cs typeface="Cavolini" panose="03000502040302020204" pitchFamily="66" charset="0"/>
              </a:rPr>
              <a:t>el motor de </a:t>
            </a:r>
            <a:r>
              <a:rPr lang="en-US" sz="2000" b="1" err="1">
                <a:solidFill>
                  <a:schemeClr val="bg1"/>
                </a:solidFill>
                <a:latin typeface="Cavolini" panose="03000502040302020204" pitchFamily="66" charset="0"/>
                <a:cs typeface="Cavolini" panose="03000502040302020204" pitchFamily="66" charset="0"/>
              </a:rPr>
              <a:t>búsqueda</a:t>
            </a:r>
            <a:r>
              <a:rPr lang="en-US" sz="2000" b="1">
                <a:solidFill>
                  <a:schemeClr val="bg1"/>
                </a:solidFill>
                <a:latin typeface="Cavolini" panose="03000502040302020204" pitchFamily="66" charset="0"/>
                <a:cs typeface="Cavolini" panose="03000502040302020204" pitchFamily="66" charset="0"/>
              </a:rPr>
              <a:t> </a:t>
            </a:r>
            <a:r>
              <a:rPr lang="en-US" sz="2000" b="1" err="1">
                <a:solidFill>
                  <a:schemeClr val="bg1"/>
                </a:solidFill>
                <a:latin typeface="Cavolini" panose="03000502040302020204" pitchFamily="66" charset="0"/>
                <a:cs typeface="Cavolini" panose="03000502040302020204" pitchFamily="66" charset="0"/>
              </a:rPr>
              <a:t>más</a:t>
            </a:r>
            <a:r>
              <a:rPr lang="en-US" sz="2000" b="1">
                <a:solidFill>
                  <a:schemeClr val="bg1"/>
                </a:solidFill>
                <a:latin typeface="Cavolini" panose="03000502040302020204" pitchFamily="66" charset="0"/>
                <a:cs typeface="Cavolini" panose="03000502040302020204" pitchFamily="66" charset="0"/>
              </a:rPr>
              <a:t> popular que </a:t>
            </a:r>
            <a:r>
              <a:rPr lang="en-US" sz="2000" b="1" err="1">
                <a:solidFill>
                  <a:schemeClr val="bg1"/>
                </a:solidFill>
                <a:latin typeface="Cavolini" panose="03000502040302020204" pitchFamily="66" charset="0"/>
                <a:cs typeface="Cavolini" panose="03000502040302020204" pitchFamily="66" charset="0"/>
              </a:rPr>
              <a:t>existe</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cuya</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función</a:t>
            </a:r>
            <a:r>
              <a:rPr lang="en-US" sz="2000">
                <a:solidFill>
                  <a:schemeClr val="bg1"/>
                </a:solidFill>
                <a:latin typeface="Cavolini" panose="03000502040302020204" pitchFamily="66" charset="0"/>
                <a:cs typeface="Cavolini" panose="03000502040302020204" pitchFamily="66" charset="0"/>
              </a:rPr>
              <a:t> es </a:t>
            </a:r>
            <a:r>
              <a:rPr lang="en-US" sz="2000" err="1">
                <a:solidFill>
                  <a:schemeClr val="bg1"/>
                </a:solidFill>
                <a:latin typeface="Cavolini" panose="03000502040302020204" pitchFamily="66" charset="0"/>
                <a:cs typeface="Cavolini" panose="03000502040302020204" pitchFamily="66" charset="0"/>
              </a:rPr>
              <a:t>brindar</a:t>
            </a:r>
            <a:r>
              <a:rPr lang="en-US" sz="2000">
                <a:solidFill>
                  <a:schemeClr val="bg1"/>
                </a:solidFill>
                <a:latin typeface="Cavolini" panose="03000502040302020204" pitchFamily="66" charset="0"/>
                <a:cs typeface="Cavolini" panose="03000502040302020204" pitchFamily="66" charset="0"/>
              </a:rPr>
              <a:t> a los </a:t>
            </a:r>
            <a:r>
              <a:rPr lang="en-US" sz="2000" err="1">
                <a:solidFill>
                  <a:schemeClr val="bg1"/>
                </a:solidFill>
                <a:latin typeface="Cavolini" panose="03000502040302020204" pitchFamily="66" charset="0"/>
                <a:cs typeface="Cavolini" panose="03000502040302020204" pitchFamily="66" charset="0"/>
              </a:rPr>
              <a:t>usuarios</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acceso</a:t>
            </a:r>
            <a:r>
              <a:rPr lang="en-US" sz="2000">
                <a:solidFill>
                  <a:schemeClr val="bg1"/>
                </a:solidFill>
                <a:latin typeface="Cavolini" panose="03000502040302020204" pitchFamily="66" charset="0"/>
                <a:cs typeface="Cavolini" panose="03000502040302020204" pitchFamily="66" charset="0"/>
              </a:rPr>
              <a:t> a </a:t>
            </a:r>
            <a:r>
              <a:rPr lang="en-US" sz="2000" err="1">
                <a:solidFill>
                  <a:schemeClr val="bg1"/>
                </a:solidFill>
                <a:latin typeface="Cavolini" panose="03000502040302020204" pitchFamily="66" charset="0"/>
                <a:cs typeface="Cavolini" panose="03000502040302020204" pitchFamily="66" charset="0"/>
              </a:rPr>
              <a:t>listados</a:t>
            </a:r>
            <a:r>
              <a:rPr lang="en-US" sz="2000">
                <a:solidFill>
                  <a:schemeClr val="bg1"/>
                </a:solidFill>
                <a:latin typeface="Cavolini" panose="03000502040302020204" pitchFamily="66" charset="0"/>
                <a:cs typeface="Cavolini" panose="03000502040302020204" pitchFamily="66" charset="0"/>
              </a:rPr>
              <a:t> de </a:t>
            </a:r>
            <a:r>
              <a:rPr lang="en-US" sz="2000" err="1">
                <a:solidFill>
                  <a:schemeClr val="bg1"/>
                </a:solidFill>
                <a:latin typeface="Cavolini" panose="03000502040302020204" pitchFamily="66" charset="0"/>
                <a:cs typeface="Cavolini" panose="03000502040302020204" pitchFamily="66" charset="0"/>
              </a:rPr>
              <a:t>páginas</a:t>
            </a:r>
            <a:r>
              <a:rPr lang="en-US" sz="2000">
                <a:solidFill>
                  <a:schemeClr val="bg1"/>
                </a:solidFill>
                <a:latin typeface="Cavolini" panose="03000502040302020204" pitchFamily="66" charset="0"/>
                <a:cs typeface="Cavolini" panose="03000502040302020204" pitchFamily="66" charset="0"/>
              </a:rPr>
              <a:t> web y </a:t>
            </a:r>
            <a:r>
              <a:rPr lang="en-US" sz="2000" err="1">
                <a:solidFill>
                  <a:schemeClr val="bg1"/>
                </a:solidFill>
                <a:latin typeface="Cavolini" panose="03000502040302020204" pitchFamily="66" charset="0"/>
                <a:cs typeface="Cavolini" panose="03000502040302020204" pitchFamily="66" charset="0"/>
              </a:rPr>
              <a:t>referencias</a:t>
            </a:r>
            <a:r>
              <a:rPr lang="en-US" sz="2000">
                <a:solidFill>
                  <a:schemeClr val="bg1"/>
                </a:solidFill>
                <a:latin typeface="Cavolini" panose="03000502040302020204" pitchFamily="66" charset="0"/>
                <a:cs typeface="Cavolini" panose="03000502040302020204" pitchFamily="66" charset="0"/>
              </a:rPr>
              <a:t> de </a:t>
            </a:r>
            <a:r>
              <a:rPr lang="en-US" sz="2000" err="1">
                <a:solidFill>
                  <a:schemeClr val="bg1"/>
                </a:solidFill>
                <a:latin typeface="Cavolini" panose="03000502040302020204" pitchFamily="66" charset="0"/>
                <a:cs typeface="Cavolini" panose="03000502040302020204" pitchFamily="66" charset="0"/>
              </a:rPr>
              <a:t>distinto</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tipo</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como</a:t>
            </a:r>
            <a:r>
              <a:rPr lang="en-US" sz="2000">
                <a:solidFill>
                  <a:schemeClr val="bg1"/>
                </a:solidFill>
                <a:latin typeface="Cavolini" panose="03000502040302020204" pitchFamily="66" charset="0"/>
                <a:cs typeface="Cavolini" panose="03000502040302020204" pitchFamily="66" charset="0"/>
              </a:rPr>
              <a:t> una forma de </a:t>
            </a:r>
            <a:r>
              <a:rPr lang="en-US" sz="2000" err="1">
                <a:solidFill>
                  <a:schemeClr val="bg1"/>
                </a:solidFill>
                <a:latin typeface="Cavolini" panose="03000502040302020204" pitchFamily="66" charset="0"/>
                <a:cs typeface="Cavolini" panose="03000502040302020204" pitchFamily="66" charset="0"/>
              </a:rPr>
              <a:t>facilitar</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su</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recorrido</a:t>
            </a:r>
            <a:r>
              <a:rPr lang="en-US" sz="2000">
                <a:solidFill>
                  <a:schemeClr val="bg1"/>
                </a:solidFill>
                <a:latin typeface="Cavolini" panose="03000502040302020204" pitchFamily="66" charset="0"/>
                <a:cs typeface="Cavolini" panose="03000502040302020204" pitchFamily="66" charset="0"/>
              </a:rPr>
              <a:t> del </a:t>
            </a:r>
            <a:r>
              <a:rPr lang="en-US" sz="2000" err="1">
                <a:solidFill>
                  <a:schemeClr val="bg1"/>
                </a:solidFill>
                <a:latin typeface="Cavolini" panose="03000502040302020204" pitchFamily="66" charset="0"/>
                <a:cs typeface="Cavolini" panose="03000502040302020204" pitchFamily="66" charset="0"/>
              </a:rPr>
              <a:t>vasto</a:t>
            </a:r>
            <a:r>
              <a:rPr lang="en-US" sz="2000">
                <a:solidFill>
                  <a:schemeClr val="bg1"/>
                </a:solidFill>
                <a:latin typeface="Cavolini" panose="03000502040302020204" pitchFamily="66" charset="0"/>
                <a:cs typeface="Cavolini" panose="03000502040302020204" pitchFamily="66" charset="0"/>
              </a:rPr>
              <a:t> </a:t>
            </a:r>
            <a:r>
              <a:rPr lang="en-US" sz="2000" err="1">
                <a:solidFill>
                  <a:schemeClr val="bg1"/>
                </a:solidFill>
                <a:latin typeface="Cavolini" panose="03000502040302020204" pitchFamily="66" charset="0"/>
                <a:cs typeface="Cavolini" panose="03000502040302020204" pitchFamily="66" charset="0"/>
              </a:rPr>
              <a:t>mundo</a:t>
            </a:r>
            <a:r>
              <a:rPr lang="en-US" sz="2000">
                <a:solidFill>
                  <a:schemeClr val="bg1"/>
                </a:solidFill>
                <a:latin typeface="Cavolini" panose="03000502040302020204" pitchFamily="66" charset="0"/>
                <a:cs typeface="Cavolini" panose="03000502040302020204" pitchFamily="66" charset="0"/>
              </a:rPr>
              <a:t> de la Internet.</a:t>
            </a:r>
          </a:p>
        </p:txBody>
      </p:sp>
      <p:pic>
        <p:nvPicPr>
          <p:cNvPr id="6" name="Picture 2" descr="Iconos Home- Descarga gratuita, PNG y SVG">
            <a:hlinkClick r:id="rId2" action="ppaction://hlinksldjump"/>
            <a:extLst>
              <a:ext uri="{FF2B5EF4-FFF2-40B4-BE49-F238E27FC236}">
                <a16:creationId xmlns:a16="http://schemas.microsoft.com/office/drawing/2014/main" id="{A8B002E9-B60C-4894-8851-2D9A79748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071" y="5615526"/>
            <a:ext cx="1169492" cy="11694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A041F0D-90CF-4845-A945-D5FC1049BD4B}"/>
              </a:ext>
            </a:extLst>
          </p:cNvPr>
          <p:cNvSpPr/>
          <p:nvPr/>
        </p:nvSpPr>
        <p:spPr>
          <a:xfrm>
            <a:off x="10890142" y="761687"/>
            <a:ext cx="1080000" cy="1080000"/>
          </a:xfrm>
          <a:prstGeom prst="roundRect">
            <a:avLst/>
          </a:prstGeom>
          <a:solidFill>
            <a:srgbClr val="FB37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esquinas redondeadas 2">
            <a:extLst>
              <a:ext uri="{FF2B5EF4-FFF2-40B4-BE49-F238E27FC236}">
                <a16:creationId xmlns:a16="http://schemas.microsoft.com/office/drawing/2014/main" id="{0ECA10DF-A513-43FD-8F19-0BFDEADAA822}"/>
              </a:ext>
            </a:extLst>
          </p:cNvPr>
          <p:cNvSpPr/>
          <p:nvPr/>
        </p:nvSpPr>
        <p:spPr>
          <a:xfrm>
            <a:off x="10888822" y="1929539"/>
            <a:ext cx="1080000" cy="1080000"/>
          </a:xfrm>
          <a:prstGeom prst="roundRect">
            <a:avLst/>
          </a:prstGeom>
          <a:solidFill>
            <a:srgbClr val="FFB8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6" name="Picture 2" descr="Google Logo - PNG y Vector">
            <a:extLst>
              <a:ext uri="{FF2B5EF4-FFF2-40B4-BE49-F238E27FC236}">
                <a16:creationId xmlns:a16="http://schemas.microsoft.com/office/drawing/2014/main" id="{547B260F-636E-4ED3-95E7-BA29D9B00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143" y="875028"/>
            <a:ext cx="8262693" cy="269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21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7" name="Rectangle 136">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0"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DA8ED927-D237-446A-A05C-2346A7186535}"/>
              </a:ext>
            </a:extLst>
          </p:cNvPr>
          <p:cNvSpPr>
            <a:spLocks noGrp="1"/>
          </p:cNvSpPr>
          <p:nvPr>
            <p:ph idx="1"/>
          </p:nvPr>
        </p:nvSpPr>
        <p:spPr>
          <a:xfrm>
            <a:off x="838200" y="2021249"/>
            <a:ext cx="5707565" cy="4155713"/>
          </a:xfrm>
        </p:spPr>
        <p:txBody>
          <a:bodyPr>
            <a:normAutofit/>
          </a:bodyPr>
          <a:lstStyle/>
          <a:p>
            <a:pPr marL="0" indent="0">
              <a:buNone/>
            </a:pPr>
            <a:r>
              <a:rPr lang="es-ES" sz="2400" i="1">
                <a:effectLst/>
                <a:latin typeface="Cavolini" panose="020B0502040204020203" pitchFamily="66" charset="0"/>
                <a:cs typeface="Cavolini" panose="020B0502040204020203" pitchFamily="66" charset="0"/>
              </a:rPr>
              <a:t>Es un sistema operativo basado en el </a:t>
            </a:r>
            <a:r>
              <a:rPr lang="es-ES" sz="2400" i="1" err="1">
                <a:effectLst/>
                <a:latin typeface="Cavolini" panose="020B0502040204020203" pitchFamily="66" charset="0"/>
                <a:cs typeface="Cavolini" panose="020B0502040204020203" pitchFamily="66" charset="0"/>
              </a:rPr>
              <a:t>kernel</a:t>
            </a:r>
            <a:r>
              <a:rPr lang="es-ES" sz="2400" i="1">
                <a:effectLst/>
                <a:latin typeface="Cavolini" panose="020B0502040204020203" pitchFamily="66" charset="0"/>
                <a:cs typeface="Cavolini" panose="020B0502040204020203" pitchFamily="66" charset="0"/>
              </a:rPr>
              <a:t> de Linux diseñado principalmente para televisores, que se complementan con otros dispositivos como teléfonos inteligentes o tabletas, y también para relojes inteligentes.</a:t>
            </a:r>
            <a:endParaRPr lang="es-MX" sz="2400" i="1">
              <a:latin typeface="Cavolini" panose="020B0502040204020203" pitchFamily="66" charset="0"/>
              <a:cs typeface="Cavolini" panose="020B0502040204020203" pitchFamily="66" charset="0"/>
            </a:endParaRPr>
          </a:p>
        </p:txBody>
      </p:sp>
      <p:pic>
        <p:nvPicPr>
          <p:cNvPr id="18434" name="Picture 2">
            <a:extLst>
              <a:ext uri="{FF2B5EF4-FFF2-40B4-BE49-F238E27FC236}">
                <a16:creationId xmlns:a16="http://schemas.microsoft.com/office/drawing/2014/main" id="{8CAC048A-F494-470C-A226-8B233853EA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43896" y="871554"/>
            <a:ext cx="4126372" cy="7117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ndroid TV podría renovar por completo su interfaz y cambiar su nombre a  Google TV">
            <a:extLst>
              <a:ext uri="{FF2B5EF4-FFF2-40B4-BE49-F238E27FC236}">
                <a16:creationId xmlns:a16="http://schemas.microsoft.com/office/drawing/2014/main" id="{A81ED10B-755D-4A82-9F7E-B558C63B77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72525" y="2460605"/>
            <a:ext cx="3097743" cy="17424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ómo reiniciar un Android TV - :: Spoot Media ::">
            <a:extLst>
              <a:ext uri="{FF2B5EF4-FFF2-40B4-BE49-F238E27FC236}">
                <a16:creationId xmlns:a16="http://schemas.microsoft.com/office/drawing/2014/main" id="{39BA2C96-C03C-4227-8E5E-BC0919087DA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53574" y="4791775"/>
            <a:ext cx="2316691" cy="1332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Home- Descarga gratuita, PNG y SVG">
            <a:hlinkClick r:id="rId5" action="ppaction://hlinksldjump"/>
            <a:extLst>
              <a:ext uri="{FF2B5EF4-FFF2-40B4-BE49-F238E27FC236}">
                <a16:creationId xmlns:a16="http://schemas.microsoft.com/office/drawing/2014/main" id="{C2418506-955E-4BD9-A1D8-E6AED350DE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62" name="Picture 6" descr="Asistente de Google - Wikipedia, la enciclopedia libre">
            <a:hlinkClick r:id="rId2" action="ppaction://hlinksldjump"/>
            <a:extLst>
              <a:ext uri="{FF2B5EF4-FFF2-40B4-BE49-F238E27FC236}">
                <a16:creationId xmlns:a16="http://schemas.microsoft.com/office/drawing/2014/main" id="{15E51249-B4C0-4A4C-8A27-BAEB3017096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763"/>
          <a:stretch/>
        </p:blipFill>
        <p:spPr bwMode="auto">
          <a:xfrm>
            <a:off x="5887485" y="-239833"/>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7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6ADFFBD4-18EC-4DE0-B409-13AD4A38483C}"/>
              </a:ext>
            </a:extLst>
          </p:cNvPr>
          <p:cNvSpPr>
            <a:spLocks noGrp="1"/>
          </p:cNvSpPr>
          <p:nvPr>
            <p:ph type="title"/>
          </p:nvPr>
        </p:nvSpPr>
        <p:spPr>
          <a:xfrm>
            <a:off x="804998" y="798445"/>
            <a:ext cx="4803636" cy="1311664"/>
          </a:xfrm>
        </p:spPr>
        <p:txBody>
          <a:bodyPr>
            <a:normAutofit/>
          </a:bodyPr>
          <a:lstStyle/>
          <a:p>
            <a:r>
              <a:rPr lang="es-MX" b="0" i="0">
                <a:solidFill>
                  <a:srgbClr val="000000"/>
                </a:solidFill>
                <a:effectLst/>
                <a:latin typeface="arial" panose="020B0604020202020204" pitchFamily="34" charset="0"/>
              </a:rPr>
              <a:t>Asistente de Google</a:t>
            </a:r>
            <a:endParaRPr lang="es-MX">
              <a:solidFill>
                <a:srgbClr val="000000"/>
              </a:solidFill>
            </a:endParaRPr>
          </a:p>
        </p:txBody>
      </p:sp>
      <p:sp>
        <p:nvSpPr>
          <p:cNvPr id="3" name="Marcador de contenido 2">
            <a:extLst>
              <a:ext uri="{FF2B5EF4-FFF2-40B4-BE49-F238E27FC236}">
                <a16:creationId xmlns:a16="http://schemas.microsoft.com/office/drawing/2014/main" id="{34CC4A9A-7620-47A0-908B-B3D22EA1BAA2}"/>
              </a:ext>
            </a:extLst>
          </p:cNvPr>
          <p:cNvSpPr>
            <a:spLocks noGrp="1"/>
          </p:cNvSpPr>
          <p:nvPr>
            <p:ph idx="1"/>
          </p:nvPr>
        </p:nvSpPr>
        <p:spPr>
          <a:xfrm>
            <a:off x="804997" y="2110109"/>
            <a:ext cx="4706803" cy="3950864"/>
          </a:xfrm>
        </p:spPr>
        <p:txBody>
          <a:bodyPr anchor="ctr">
            <a:normAutofit fontScale="92500" lnSpcReduction="20000"/>
          </a:bodyPr>
          <a:lstStyle/>
          <a:p>
            <a:pPr marL="0" indent="0">
              <a:lnSpc>
                <a:spcPct val="150000"/>
              </a:lnSpc>
              <a:buNone/>
            </a:pPr>
            <a:r>
              <a:rPr lang="es-ES" sz="2000">
                <a:solidFill>
                  <a:srgbClr val="000000"/>
                </a:solidFill>
                <a:latin typeface="Cavolini" panose="020B0502040204020203" pitchFamily="66" charset="0"/>
                <a:cs typeface="Cavolini" panose="020B0502040204020203" pitchFamily="66" charset="0"/>
              </a:rPr>
              <a:t>E</a:t>
            </a:r>
            <a:r>
              <a:rPr lang="es-ES" sz="2000" b="0" i="0">
                <a:solidFill>
                  <a:srgbClr val="000000"/>
                </a:solidFill>
                <a:effectLst/>
                <a:latin typeface="Cavolini" panose="020B0502040204020203" pitchFamily="66" charset="0"/>
                <a:cs typeface="Cavolini" panose="020B0502040204020203" pitchFamily="66" charset="0"/>
              </a:rPr>
              <a:t>s un asistente virtual desarrollado con Inteligencia artificial por Google que está disponible principalmente en dispositivos móviles y domésticos inteligentes. A diferencia de Google </a:t>
            </a:r>
            <a:r>
              <a:rPr lang="es-ES" sz="2000" b="0" i="0" err="1">
                <a:solidFill>
                  <a:srgbClr val="000000"/>
                </a:solidFill>
                <a:effectLst/>
                <a:latin typeface="Cavolini" panose="020B0502040204020203" pitchFamily="66" charset="0"/>
                <a:cs typeface="Cavolini" panose="020B0502040204020203" pitchFamily="66" charset="0"/>
              </a:rPr>
              <a:t>Now</a:t>
            </a:r>
            <a:r>
              <a:rPr lang="es-ES" sz="2000" b="0" i="0">
                <a:solidFill>
                  <a:srgbClr val="000000"/>
                </a:solidFill>
                <a:effectLst/>
                <a:latin typeface="Cavolini" panose="020B0502040204020203" pitchFamily="66" charset="0"/>
                <a:cs typeface="Cavolini" panose="020B0502040204020203" pitchFamily="66" charset="0"/>
              </a:rPr>
              <a:t>, el Asistente de Google puede participar en conversaciones bidireccionales.</a:t>
            </a:r>
            <a:endParaRPr lang="es-MX" sz="2000">
              <a:solidFill>
                <a:srgbClr val="000000"/>
              </a:solidFill>
              <a:latin typeface="Cavolini" panose="020B0502040204020203" pitchFamily="66" charset="0"/>
              <a:cs typeface="Cavolini" panose="020B0502040204020203" pitchFamily="66" charset="0"/>
            </a:endParaRPr>
          </a:p>
        </p:txBody>
      </p:sp>
      <p:pic>
        <p:nvPicPr>
          <p:cNvPr id="8" name="Picture 2" descr="Iconos Home- Descarga gratuita, PNG y SVG">
            <a:hlinkClick r:id="rId5" action="ppaction://hlinksldjump"/>
            <a:extLst>
              <a:ext uri="{FF2B5EF4-FFF2-40B4-BE49-F238E27FC236}">
                <a16:creationId xmlns:a16="http://schemas.microsoft.com/office/drawing/2014/main" id="{48577ED9-4836-4C76-BFFA-45C924BBFD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062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E1AC5-368C-43F8-A112-DF36E610E921}"/>
              </a:ext>
            </a:extLst>
          </p:cNvPr>
          <p:cNvSpPr>
            <a:spLocks noGrp="1"/>
          </p:cNvSpPr>
          <p:nvPr>
            <p:ph type="title"/>
          </p:nvPr>
        </p:nvSpPr>
        <p:spPr>
          <a:xfrm>
            <a:off x="762001" y="803325"/>
            <a:ext cx="5314536" cy="1325563"/>
          </a:xfrm>
        </p:spPr>
        <p:txBody>
          <a:bodyPr>
            <a:normAutofit/>
          </a:bodyPr>
          <a:lstStyle/>
          <a:p>
            <a:pPr algn="ctr"/>
            <a:r>
              <a:rPr lang="es-MX" b="0" i="0">
                <a:solidFill>
                  <a:srgbClr val="24A666"/>
                </a:solidFill>
                <a:effectLst/>
                <a:latin typeface="arial" panose="020B0604020202020204" pitchFamily="34" charset="0"/>
              </a:rPr>
              <a:t>Google Street View</a:t>
            </a:r>
            <a:endParaRPr lang="es-MX">
              <a:solidFill>
                <a:srgbClr val="24A666"/>
              </a:solidFill>
            </a:endParaRPr>
          </a:p>
        </p:txBody>
      </p:sp>
      <p:sp>
        <p:nvSpPr>
          <p:cNvPr id="3" name="Marcador de contenido 2">
            <a:extLst>
              <a:ext uri="{FF2B5EF4-FFF2-40B4-BE49-F238E27FC236}">
                <a16:creationId xmlns:a16="http://schemas.microsoft.com/office/drawing/2014/main" id="{F741C9F4-8ED0-4B0E-81F9-E501FEA52BAE}"/>
              </a:ext>
            </a:extLst>
          </p:cNvPr>
          <p:cNvSpPr>
            <a:spLocks noGrp="1"/>
          </p:cNvSpPr>
          <p:nvPr>
            <p:ph idx="1"/>
          </p:nvPr>
        </p:nvSpPr>
        <p:spPr>
          <a:xfrm>
            <a:off x="762000" y="2279018"/>
            <a:ext cx="5314543" cy="3375920"/>
          </a:xfrm>
        </p:spPr>
        <p:txBody>
          <a:bodyPr anchor="t">
            <a:normAutofit/>
          </a:bodyPr>
          <a:lstStyle/>
          <a:p>
            <a:pPr marL="0" indent="0">
              <a:lnSpc>
                <a:spcPct val="150000"/>
              </a:lnSpc>
              <a:buNone/>
            </a:pPr>
            <a:r>
              <a:rPr lang="es-ES" sz="1800" b="0" i="0">
                <a:effectLst/>
                <a:latin typeface="Cavolini" panose="020B0502040204020203" pitchFamily="66" charset="0"/>
                <a:cs typeface="Cavolini" panose="020B0502040204020203" pitchFamily="66" charset="0"/>
              </a:rPr>
              <a:t>Google Street View es una presentación de Google </a:t>
            </a:r>
            <a:r>
              <a:rPr lang="es-ES" sz="1800" b="0" i="0" err="1">
                <a:effectLst/>
                <a:latin typeface="Cavolini" panose="020B0502040204020203" pitchFamily="66" charset="0"/>
                <a:cs typeface="Cavolini" panose="020B0502040204020203" pitchFamily="66" charset="0"/>
              </a:rPr>
              <a:t>Maps</a:t>
            </a:r>
            <a:r>
              <a:rPr lang="es-ES" sz="1800" b="0" i="0">
                <a:effectLst/>
                <a:latin typeface="Cavolini" panose="020B0502040204020203" pitchFamily="66" charset="0"/>
                <a:cs typeface="Cavolini" panose="020B0502040204020203" pitchFamily="66" charset="0"/>
              </a:rPr>
              <a:t> y de Google </a:t>
            </a:r>
            <a:r>
              <a:rPr lang="es-ES" sz="1800" b="0" i="0" err="1">
                <a:effectLst/>
                <a:latin typeface="Cavolini" panose="020B0502040204020203" pitchFamily="66" charset="0"/>
                <a:cs typeface="Cavolini" panose="020B0502040204020203" pitchFamily="66" charset="0"/>
              </a:rPr>
              <a:t>Earth</a:t>
            </a:r>
            <a:r>
              <a:rPr lang="es-ES" sz="1800" b="0" i="0">
                <a:effectLst/>
                <a:latin typeface="Cavolini" panose="020B0502040204020203" pitchFamily="66" charset="0"/>
                <a:cs typeface="Cavolini" panose="020B0502040204020203" pitchFamily="66" charset="0"/>
              </a:rPr>
              <a:t> que proporciona panorámicas a nivel de calle, permitiendo a los usuarios ver partes de las ciudades seleccionadas y sus áreas metropolitanas circundantes.</a:t>
            </a:r>
            <a:endParaRPr lang="es-MX" sz="1800">
              <a:latin typeface="Cavolini" panose="020B0502040204020203" pitchFamily="66" charset="0"/>
              <a:cs typeface="Cavolini" panose="020B0502040204020203" pitchFamily="66" charset="0"/>
            </a:endParaRPr>
          </a:p>
        </p:txBody>
      </p:sp>
      <p:sp>
        <p:nvSpPr>
          <p:cNvPr id="20484"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82" name="Picture 2" descr="Google Street View - Wikipedia, la enciclopedia libre">
            <a:hlinkClick r:id="rId2" action="ppaction://hlinksldjump"/>
            <a:extLst>
              <a:ext uri="{FF2B5EF4-FFF2-40B4-BE49-F238E27FC236}">
                <a16:creationId xmlns:a16="http://schemas.microsoft.com/office/drawing/2014/main" id="{0D204605-7755-48A7-B70F-CFE1162CD4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66"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4" action="ppaction://hlinksldjump"/>
            <a:extLst>
              <a:ext uri="{FF2B5EF4-FFF2-40B4-BE49-F238E27FC236}">
                <a16:creationId xmlns:a16="http://schemas.microsoft.com/office/drawing/2014/main" id="{52ECD1F7-A19F-4257-8E32-7339F5409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2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3C5D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D5B17916-5AB9-43A3-9F39-6966DBF52BD1}"/>
              </a:ext>
            </a:extLst>
          </p:cNvPr>
          <p:cNvSpPr>
            <a:spLocks noGrp="1"/>
          </p:cNvSpPr>
          <p:nvPr>
            <p:ph type="title"/>
          </p:nvPr>
        </p:nvSpPr>
        <p:spPr>
          <a:xfrm>
            <a:off x="777240" y="731519"/>
            <a:ext cx="2845191" cy="3237579"/>
          </a:xfrm>
        </p:spPr>
        <p:txBody>
          <a:bodyPr>
            <a:normAutofit/>
          </a:bodyPr>
          <a:lstStyle/>
          <a:p>
            <a:r>
              <a:rPr lang="es-MX" sz="3800" b="0" i="0">
                <a:solidFill>
                  <a:srgbClr val="FFFFFF"/>
                </a:solidFill>
                <a:effectLst/>
                <a:latin typeface="arial" panose="020B0604020202020204" pitchFamily="34" charset="0"/>
              </a:rPr>
              <a:t>Google Vuelos</a:t>
            </a:r>
            <a:endParaRPr lang="es-MX" sz="3800">
              <a:solidFill>
                <a:srgbClr val="FFFFFF"/>
              </a:solidFill>
            </a:endParaRPr>
          </a:p>
        </p:txBody>
      </p:sp>
      <p:pic>
        <p:nvPicPr>
          <p:cNvPr id="21506" name="Picture 2" descr="▷ Google Flights: Que es, como funciona el buscador de vuelos de Google">
            <a:extLst>
              <a:ext uri="{FF2B5EF4-FFF2-40B4-BE49-F238E27FC236}">
                <a16:creationId xmlns:a16="http://schemas.microsoft.com/office/drawing/2014/main" id="{579792D4-1E39-4F1B-BC8D-56EDB366DF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7366" r="-1" b="6408"/>
          <a:stretch/>
        </p:blipFill>
        <p:spPr bwMode="auto">
          <a:xfrm>
            <a:off x="4044603" y="3117954"/>
            <a:ext cx="7680450" cy="1133034"/>
          </a:xfrm>
          <a:prstGeom prst="rect">
            <a:avLst/>
          </a:prstGeom>
          <a:noFill/>
          <a:extLst>
            <a:ext uri="{909E8E84-426E-40DD-AFC4-6F175D3DCCD1}">
              <a14:hiddenFill xmlns:a14="http://schemas.microsoft.com/office/drawing/2010/main">
                <a:solidFill>
                  <a:srgbClr val="FFFFFF"/>
                </a:solidFill>
              </a14:hiddenFill>
            </a:ext>
          </a:extLst>
        </p:spPr>
      </p:pic>
      <p:sp>
        <p:nvSpPr>
          <p:cNvPr id="21509"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510" name="Rectangle 7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9D428CF-655D-4E4C-B59C-C61BDDA197D0}"/>
              </a:ext>
            </a:extLst>
          </p:cNvPr>
          <p:cNvSpPr>
            <a:spLocks noGrp="1"/>
          </p:cNvSpPr>
          <p:nvPr>
            <p:ph idx="1"/>
          </p:nvPr>
        </p:nvSpPr>
        <p:spPr>
          <a:xfrm>
            <a:off x="4379709" y="4642338"/>
            <a:ext cx="7037591" cy="1564310"/>
          </a:xfrm>
        </p:spPr>
        <p:txBody>
          <a:bodyPr anchor="ctr">
            <a:normAutofit/>
          </a:bodyPr>
          <a:lstStyle/>
          <a:p>
            <a:pPr marL="0" indent="0">
              <a:buNone/>
            </a:pPr>
            <a:r>
              <a:rPr lang="es-ES" sz="1800">
                <a:latin typeface="Cavolini" panose="020B0502040204020203" pitchFamily="66" charset="0"/>
                <a:cs typeface="Cavolini" panose="020B0502040204020203" pitchFamily="66" charset="0"/>
              </a:rPr>
              <a:t>E</a:t>
            </a:r>
            <a:r>
              <a:rPr lang="es-ES" sz="1800" b="0" i="0">
                <a:effectLst/>
                <a:latin typeface="Cavolini" panose="020B0502040204020203" pitchFamily="66" charset="0"/>
                <a:cs typeface="Cavolini" panose="020B0502040204020203" pitchFamily="66" charset="0"/>
              </a:rPr>
              <a:t>s un servicio de búsqueda de reserva de vuelos en línea que facilita la compra de billetes de avión a través de proveedores externos.</a:t>
            </a:r>
            <a:endParaRPr lang="es-MX" sz="1800">
              <a:latin typeface="Cavolini" panose="020B0502040204020203" pitchFamily="66" charset="0"/>
              <a:cs typeface="Cavolini" panose="020B0502040204020203" pitchFamily="66" charset="0"/>
            </a:endParaRPr>
          </a:p>
        </p:txBody>
      </p:sp>
      <p:pic>
        <p:nvPicPr>
          <p:cNvPr id="5" name="Picture 2" descr="Iconos Home- Descarga gratuita, PNG y SVG">
            <a:hlinkClick r:id="rId3" action="ppaction://hlinksldjump"/>
            <a:extLst>
              <a:ext uri="{FF2B5EF4-FFF2-40B4-BE49-F238E27FC236}">
                <a16:creationId xmlns:a16="http://schemas.microsoft.com/office/drawing/2014/main" id="{C29C98E5-8ED8-49E1-B3A5-D70B3B646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Logo - PNG y Vector">
            <a:extLst>
              <a:ext uri="{FF2B5EF4-FFF2-40B4-BE49-F238E27FC236}">
                <a16:creationId xmlns:a16="http://schemas.microsoft.com/office/drawing/2014/main" id="{954B08BE-3C9F-4567-AA64-41D127C22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452" y="1217897"/>
            <a:ext cx="5315604" cy="17344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6" descr="Google Vuelos icono">
            <a:hlinkClick r:id="rId6" action="ppaction://hlinksldjump"/>
            <a:extLst>
              <a:ext uri="{FF2B5EF4-FFF2-40B4-BE49-F238E27FC236}">
                <a16:creationId xmlns:a16="http://schemas.microsoft.com/office/drawing/2014/main" id="{56D321B9-A40A-4E01-9A89-112308887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4426" y="1128713"/>
            <a:ext cx="1832828" cy="183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9" fill="hold" grpId="0" nodeType="withEffect">
                                  <p:stCondLst>
                                    <p:cond delay="25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75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2"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F2E1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046D0E9-ADF6-4422-8755-96AC5F262E0E}"/>
              </a:ext>
            </a:extLst>
          </p:cNvPr>
          <p:cNvSpPr>
            <a:spLocks noGrp="1"/>
          </p:cNvSpPr>
          <p:nvPr>
            <p:ph type="title"/>
          </p:nvPr>
        </p:nvSpPr>
        <p:spPr>
          <a:xfrm>
            <a:off x="524256" y="491260"/>
            <a:ext cx="6594189" cy="1625210"/>
          </a:xfrm>
        </p:spPr>
        <p:txBody>
          <a:bodyPr>
            <a:normAutofit/>
          </a:bodyPr>
          <a:lstStyle/>
          <a:p>
            <a:r>
              <a:rPr lang="es-ES" b="1" i="0">
                <a:solidFill>
                  <a:srgbClr val="FFFFFF"/>
                </a:solidFill>
                <a:effectLst/>
                <a:latin typeface="arial" panose="020B0604020202020204" pitchFamily="34" charset="0"/>
              </a:rPr>
              <a:t>Google </a:t>
            </a:r>
            <a:r>
              <a:rPr lang="es-ES" b="1" i="0" err="1">
                <a:solidFill>
                  <a:srgbClr val="FFFFFF"/>
                </a:solidFill>
                <a:effectLst/>
                <a:latin typeface="arial" panose="020B0604020202020204" pitchFamily="34" charset="0"/>
              </a:rPr>
              <a:t>Nest</a:t>
            </a:r>
            <a:r>
              <a:rPr lang="es-ES" b="1" i="0">
                <a:solidFill>
                  <a:srgbClr val="FFFFFF"/>
                </a:solidFill>
                <a:effectLst/>
                <a:latin typeface="arial" panose="020B0604020202020204" pitchFamily="34" charset="0"/>
              </a:rPr>
              <a:t> Hub</a:t>
            </a:r>
            <a:r>
              <a:rPr lang="es-ES" b="0" i="0">
                <a:solidFill>
                  <a:srgbClr val="FFFFFF"/>
                </a:solidFill>
                <a:effectLst/>
                <a:latin typeface="arial" panose="020B0604020202020204" pitchFamily="34" charset="0"/>
              </a:rPr>
              <a:t> </a:t>
            </a:r>
            <a:endParaRPr lang="es-MX">
              <a:solidFill>
                <a:srgbClr val="FFFFFF"/>
              </a:solidFill>
            </a:endParaRPr>
          </a:p>
        </p:txBody>
      </p:sp>
      <p:pic>
        <p:nvPicPr>
          <p:cNvPr id="22530" name="Picture 2" descr="Google Home Hub: precio. Google Nest Hub. Google Smart Display: review -  CNET en Español">
            <a:extLst>
              <a:ext uri="{FF2B5EF4-FFF2-40B4-BE49-F238E27FC236}">
                <a16:creationId xmlns:a16="http://schemas.microsoft.com/office/drawing/2014/main" id="{FCB5A15C-BEEE-4DB7-BBFF-4ACDA65198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4" r="1268"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2253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CB91220-D9F8-450C-9362-DA64FEC9CFA0}"/>
              </a:ext>
            </a:extLst>
          </p:cNvPr>
          <p:cNvSpPr>
            <a:spLocks noGrp="1"/>
          </p:cNvSpPr>
          <p:nvPr>
            <p:ph idx="1"/>
          </p:nvPr>
        </p:nvSpPr>
        <p:spPr>
          <a:xfrm>
            <a:off x="8029319" y="917725"/>
            <a:ext cx="3424739" cy="4852362"/>
          </a:xfrm>
        </p:spPr>
        <p:txBody>
          <a:bodyPr anchor="ctr">
            <a:normAutofit/>
          </a:bodyPr>
          <a:lstStyle/>
          <a:p>
            <a:pPr marL="0" indent="0">
              <a:lnSpc>
                <a:spcPct val="150000"/>
              </a:lnSpc>
              <a:buNone/>
            </a:pPr>
            <a:r>
              <a:rPr lang="es-ES" sz="2000">
                <a:solidFill>
                  <a:srgbClr val="FFFFFF"/>
                </a:solidFill>
                <a:latin typeface="arial" panose="020B0604020202020204" pitchFamily="34" charset="0"/>
              </a:rPr>
              <a:t>E</a:t>
            </a:r>
            <a:r>
              <a:rPr lang="es-ES" sz="2000" b="0" i="0">
                <a:solidFill>
                  <a:srgbClr val="FFFFFF"/>
                </a:solidFill>
                <a:effectLst/>
                <a:latin typeface="arial" panose="020B0604020202020204" pitchFamily="34" charset="0"/>
              </a:rPr>
              <a:t>s tu nuevo asistente para el hogar con diferentes funciones que te permiten desde controlar las luces de casa y organizar fotos familiares, hasta ver videos musicales y recetas de cocina para ofrecerte una experiencia “manos libres”.</a:t>
            </a:r>
            <a:endParaRPr lang="es-MX" sz="2000">
              <a:solidFill>
                <a:srgbClr val="FFFFFF"/>
              </a:solidFill>
            </a:endParaRPr>
          </a:p>
        </p:txBody>
      </p:sp>
      <p:pic>
        <p:nvPicPr>
          <p:cNvPr id="4" name="Picture 2" descr="Iconos Home- Descarga gratuita, PNG y SVG">
            <a:hlinkClick r:id="rId3" action="ppaction://hlinksldjump"/>
            <a:extLst>
              <a:ext uri="{FF2B5EF4-FFF2-40B4-BE49-F238E27FC236}">
                <a16:creationId xmlns:a16="http://schemas.microsoft.com/office/drawing/2014/main" id="{0A9160A2-CC4B-4485-B47F-A3961E55F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6" descr="Pixel icono">
            <a:hlinkClick r:id="rId5" action="ppaction://hlinksldjump"/>
            <a:extLst>
              <a:ext uri="{FF2B5EF4-FFF2-40B4-BE49-F238E27FC236}">
                <a16:creationId xmlns:a16="http://schemas.microsoft.com/office/drawing/2014/main" id="{0766AFD9-70D1-49FB-B200-FD68BF0D94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732" y="4572003"/>
            <a:ext cx="2010761" cy="20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73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8"/>
                                        </p:tgtEl>
                                        <p:attrNameLst>
                                          <p:attrName>r</p:attrName>
                                        </p:attrNameLst>
                                      </p:cBhvr>
                                    </p:animRot>
                                  </p:childTnLst>
                                </p:cTn>
                              </p:par>
                              <p:par>
                                <p:cTn id="7" presetID="32" presetClass="emph" presetSubtype="0" fill="hold" grpId="0" nodeType="withEffect">
                                  <p:stCondLst>
                                    <p:cond delay="0"/>
                                  </p:stCondLst>
                                  <p:childTnLst>
                                    <p:animRot by="120000">
                                      <p:cBhvr>
                                        <p:cTn id="8" dur="50" fill="hold">
                                          <p:stCondLst>
                                            <p:cond delay="0"/>
                                          </p:stCondLst>
                                        </p:cTn>
                                        <p:tgtEl>
                                          <p:spTgt spid="2"/>
                                        </p:tgtEl>
                                        <p:attrNameLst>
                                          <p:attrName>r</p:attrName>
                                        </p:attrNameLst>
                                      </p:cBhvr>
                                    </p:animRot>
                                    <p:animRot by="-240000">
                                      <p:cBhvr>
                                        <p:cTn id="9" dur="100" fill="hold">
                                          <p:stCondLst>
                                            <p:cond delay="100"/>
                                          </p:stCondLst>
                                        </p:cTn>
                                        <p:tgtEl>
                                          <p:spTgt spid="2"/>
                                        </p:tgtEl>
                                        <p:attrNameLst>
                                          <p:attrName>r</p:attrName>
                                        </p:attrNameLst>
                                      </p:cBhvr>
                                    </p:animRot>
                                    <p:animRot by="240000">
                                      <p:cBhvr>
                                        <p:cTn id="10" dur="100" fill="hold">
                                          <p:stCondLst>
                                            <p:cond delay="200"/>
                                          </p:stCondLst>
                                        </p:cTn>
                                        <p:tgtEl>
                                          <p:spTgt spid="2"/>
                                        </p:tgtEl>
                                        <p:attrNameLst>
                                          <p:attrName>r</p:attrName>
                                        </p:attrNameLst>
                                      </p:cBhvr>
                                    </p:animRot>
                                    <p:animRot by="-240000">
                                      <p:cBhvr>
                                        <p:cTn id="11" dur="100" fill="hold">
                                          <p:stCondLst>
                                            <p:cond delay="300"/>
                                          </p:stCondLst>
                                        </p:cTn>
                                        <p:tgtEl>
                                          <p:spTgt spid="2"/>
                                        </p:tgtEl>
                                        <p:attrNameLst>
                                          <p:attrName>r</p:attrName>
                                        </p:attrNameLst>
                                      </p:cBhvr>
                                    </p:animRot>
                                    <p:animRot by="120000">
                                      <p:cBhvr>
                                        <p:cTn id="12" dur="100" fill="hold">
                                          <p:stCondLst>
                                            <p:cond delay="400"/>
                                          </p:stCondLst>
                                        </p:cTn>
                                        <p:tgtEl>
                                          <p:spTgt spid="2"/>
                                        </p:tgtEl>
                                        <p:attrNameLst>
                                          <p:attrName>r</p:attrName>
                                        </p:attrNameLst>
                                      </p:cBhvr>
                                    </p:animRot>
                                  </p:childTnLst>
                                </p:cTn>
                              </p:par>
                              <p:par>
                                <p:cTn id="13" presetID="22" presetClass="entr" presetSubtype="1"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D0E24-D2CC-48E3-8EC5-20CBA73BA2AF}"/>
              </a:ext>
            </a:extLst>
          </p:cNvPr>
          <p:cNvSpPr>
            <a:spLocks noGrp="1"/>
          </p:cNvSpPr>
          <p:nvPr>
            <p:ph type="title"/>
          </p:nvPr>
        </p:nvSpPr>
        <p:spPr>
          <a:xfrm>
            <a:off x="801098" y="1396289"/>
            <a:ext cx="6387102" cy="1325563"/>
          </a:xfrm>
        </p:spPr>
        <p:txBody>
          <a:bodyPr>
            <a:normAutofit/>
          </a:bodyPr>
          <a:lstStyle/>
          <a:p>
            <a:pPr algn="ctr"/>
            <a:r>
              <a:rPr lang="es-MX" b="0" i="0">
                <a:effectLst/>
                <a:latin typeface="arial" panose="020B0604020202020204" pitchFamily="34" charset="0"/>
              </a:rPr>
              <a:t>Chrome Web Store</a:t>
            </a:r>
            <a:endParaRPr lang="es-MX"/>
          </a:p>
        </p:txBody>
      </p:sp>
      <p:sp>
        <p:nvSpPr>
          <p:cNvPr id="3" name="Marcador de contenido 2">
            <a:extLst>
              <a:ext uri="{FF2B5EF4-FFF2-40B4-BE49-F238E27FC236}">
                <a16:creationId xmlns:a16="http://schemas.microsoft.com/office/drawing/2014/main" id="{52E153CC-F870-4AD7-912E-1BCF2F3D3BF7}"/>
              </a:ext>
            </a:extLst>
          </p:cNvPr>
          <p:cNvSpPr>
            <a:spLocks noGrp="1"/>
          </p:cNvSpPr>
          <p:nvPr>
            <p:ph idx="1"/>
          </p:nvPr>
        </p:nvSpPr>
        <p:spPr>
          <a:xfrm>
            <a:off x="805543" y="3239627"/>
            <a:ext cx="6382657" cy="1685028"/>
          </a:xfrm>
        </p:spPr>
        <p:txBody>
          <a:bodyPr anchor="t">
            <a:normAutofit/>
          </a:bodyPr>
          <a:lstStyle/>
          <a:p>
            <a:pPr marL="0" indent="0">
              <a:lnSpc>
                <a:spcPct val="150000"/>
              </a:lnSpc>
              <a:buNone/>
            </a:pPr>
            <a:r>
              <a:rPr lang="es-ES" sz="2000" b="0" i="0">
                <a:effectLst/>
                <a:latin typeface="Cavolini" panose="020B0502040204020203" pitchFamily="66" charset="0"/>
                <a:cs typeface="Cavolini" panose="020B0502040204020203" pitchFamily="66" charset="0"/>
              </a:rPr>
              <a:t>Es una tienda en línea de aplicaciones web para el navegador Google Chrome, y la cual es desarrollada y mantenida por Google.​</a:t>
            </a:r>
            <a:endParaRPr lang="es-MX" sz="2000">
              <a:latin typeface="Cavolini" panose="020B0502040204020203" pitchFamily="66" charset="0"/>
              <a:cs typeface="Cavolini" panose="020B0502040204020203" pitchFamily="66" charset="0"/>
            </a:endParaRPr>
          </a:p>
        </p:txBody>
      </p:sp>
      <p:sp>
        <p:nvSpPr>
          <p:cNvPr id="79" name="Freeform: Shape 78">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Google Shopping: cómo mostrar anuncios de productos en Google ⋆ Agencia  Posicionamiento Web - The Lift Company">
            <a:extLst>
              <a:ext uri="{FF2B5EF4-FFF2-40B4-BE49-F238E27FC236}">
                <a16:creationId xmlns:a16="http://schemas.microsoft.com/office/drawing/2014/main" id="{081543EE-EB20-4236-B896-9635D0EAC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15" r="6882" b="1"/>
          <a:stretch/>
        </p:blipFill>
        <p:spPr bwMode="auto">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conos Home- Descarga gratuita, PNG y SVG">
            <a:hlinkClick r:id="rId3" action="ppaction://hlinksldjump"/>
            <a:extLst>
              <a:ext uri="{FF2B5EF4-FFF2-40B4-BE49-F238E27FC236}">
                <a16:creationId xmlns:a16="http://schemas.microsoft.com/office/drawing/2014/main" id="{B9C3AE6B-B53A-4F34-BF23-E58C9201D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270" y="3381248"/>
            <a:ext cx="1169492" cy="1169492"/>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EF367DCB-F2EC-4C1C-BEA4-B49CC83FEA7A}"/>
              </a:ext>
            </a:extLst>
          </p:cNvPr>
          <p:cNvSpPr/>
          <p:nvPr/>
        </p:nvSpPr>
        <p:spPr>
          <a:xfrm>
            <a:off x="9406867" y="4550740"/>
            <a:ext cx="2473200" cy="2471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9" name="Picture 64" descr="Google Store icono">
            <a:hlinkClick r:id="rId5" action="ppaction://hlinksldjump"/>
            <a:extLst>
              <a:ext uri="{FF2B5EF4-FFF2-40B4-BE49-F238E27FC236}">
                <a16:creationId xmlns:a16="http://schemas.microsoft.com/office/drawing/2014/main" id="{1CA26A71-79CF-4925-B532-724755C62C6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7648" r="-2" b="1261"/>
          <a:stretch/>
        </p:blipFill>
        <p:spPr bwMode="auto">
          <a:xfrm>
            <a:off x="9328789" y="4899449"/>
            <a:ext cx="2617630" cy="2122641"/>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52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
                                        </p:tgtEl>
                                      </p:cBhvr>
                                      <p:by x="150000" y="150000"/>
                                    </p:animScale>
                                  </p:childTnLst>
                                </p:cTn>
                              </p:par>
                              <p:par>
                                <p:cTn id="7" presetID="2" presetClass="entr" presetSubtype="4"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additive="base">
                                        <p:cTn id="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1" presetID="8" presetClass="emph" presetSubtype="0" fill="hold" nodeType="withEffect">
                                  <p:stCondLst>
                                    <p:cond delay="0"/>
                                  </p:stCondLst>
                                  <p:childTnLst>
                                    <p:animRot by="21600000">
                                      <p:cBhvr>
                                        <p:cTn id="12" dur="1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4578" name="Picture 2" descr="Google Sites | AoniaLearning">
            <a:extLst>
              <a:ext uri="{FF2B5EF4-FFF2-40B4-BE49-F238E27FC236}">
                <a16:creationId xmlns:a16="http://schemas.microsoft.com/office/drawing/2014/main" id="{69DAB9EA-232F-41C2-95D4-946E529FB9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7" r="1" b="1"/>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24582"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58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8F057-4433-499D-B547-A6588EA91A2A}"/>
              </a:ext>
            </a:extLst>
          </p:cNvPr>
          <p:cNvSpPr>
            <a:spLocks noGrp="1"/>
          </p:cNvSpPr>
          <p:nvPr>
            <p:ph type="title"/>
          </p:nvPr>
        </p:nvSpPr>
        <p:spPr>
          <a:xfrm>
            <a:off x="804673" y="1396289"/>
            <a:ext cx="4782458" cy="1325563"/>
          </a:xfrm>
        </p:spPr>
        <p:txBody>
          <a:bodyPr>
            <a:normAutofit/>
          </a:bodyPr>
          <a:lstStyle/>
          <a:p>
            <a:r>
              <a:rPr lang="es-MX" b="0" i="0">
                <a:effectLst/>
                <a:latin typeface="arial" panose="020B0604020202020204" pitchFamily="34" charset="0"/>
              </a:rPr>
              <a:t>Google Sites</a:t>
            </a:r>
            <a:endParaRPr lang="es-MX"/>
          </a:p>
        </p:txBody>
      </p:sp>
      <p:sp>
        <p:nvSpPr>
          <p:cNvPr id="3" name="Marcador de contenido 2">
            <a:extLst>
              <a:ext uri="{FF2B5EF4-FFF2-40B4-BE49-F238E27FC236}">
                <a16:creationId xmlns:a16="http://schemas.microsoft.com/office/drawing/2014/main" id="{72F2BB2A-7333-47BA-9553-FFDFE4E1E639}"/>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Es una aplicación en línea gratuita ofrecida por la empresa estadounidense Google como parte de la suite de productividad de G Suite. Es una herramienta para la creación de páginas web. Esta aplicación permite crear un sitio web o una intranet de una forma tan sencilla como editar un sitio web.</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B10F4A9B-8613-4F97-A847-2C13C37D3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39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610" name="Picture 10">
            <a:extLst>
              <a:ext uri="{FF2B5EF4-FFF2-40B4-BE49-F238E27FC236}">
                <a16:creationId xmlns:a16="http://schemas.microsoft.com/office/drawing/2014/main" id="{38E968EA-786B-4C0C-98DA-C028F57BD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7" r="-3" b="14830"/>
          <a:stretch/>
        </p:blipFill>
        <p:spPr bwMode="auto">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2" name="Picture 2" descr="Google Play Movies &amp; Tv Logo PNG Transparent &amp; SVG Vector - Freebie Supply">
            <a:extLst>
              <a:ext uri="{FF2B5EF4-FFF2-40B4-BE49-F238E27FC236}">
                <a16:creationId xmlns:a16="http://schemas.microsoft.com/office/drawing/2014/main" id="{0EC14FE8-AE07-4A43-AE77-3AD1112EE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20" r="-3" b="22029"/>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25604" name="Picture 4" descr="Logotipo, Icono&#10;&#10;Descripción generada automáticamente">
            <a:extLst>
              <a:ext uri="{FF2B5EF4-FFF2-40B4-BE49-F238E27FC236}">
                <a16:creationId xmlns:a16="http://schemas.microsoft.com/office/drawing/2014/main" id="{FD83D83B-24A3-42CE-BA89-C922BB5A3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32" r="4" b="21530"/>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6" name="Picture 6" descr="Google play games Logo Icon of Flat style - Available in SVG, PNG, EPS, AI  &amp; Icon fonts">
            <a:extLst>
              <a:ext uri="{FF2B5EF4-FFF2-40B4-BE49-F238E27FC236}">
                <a16:creationId xmlns:a16="http://schemas.microsoft.com/office/drawing/2014/main" id="{6D4C38C3-7F28-4397-813F-E4D1F8E9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96" r="-2" b="28920"/>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F6BBB7-B536-4154-A4A5-1CE3B85565C3}"/>
              </a:ext>
            </a:extLst>
          </p:cNvPr>
          <p:cNvSpPr>
            <a:spLocks noGrp="1"/>
          </p:cNvSpPr>
          <p:nvPr>
            <p:ph type="title"/>
          </p:nvPr>
        </p:nvSpPr>
        <p:spPr>
          <a:xfrm>
            <a:off x="682386" y="2991686"/>
            <a:ext cx="5308979" cy="852985"/>
          </a:xfrm>
        </p:spPr>
        <p:txBody>
          <a:bodyPr>
            <a:normAutofit/>
          </a:bodyPr>
          <a:lstStyle/>
          <a:p>
            <a:pPr algn="ctr"/>
            <a:r>
              <a:rPr lang="es-ES" sz="3300" b="1" i="0">
                <a:solidFill>
                  <a:srgbClr val="FFFFFF"/>
                </a:solidFill>
                <a:effectLst/>
                <a:latin typeface="arial" panose="020B0604020202020204" pitchFamily="34" charset="0"/>
              </a:rPr>
              <a:t>Google Play</a:t>
            </a:r>
            <a:endParaRPr lang="es-MX" sz="3300" b="1">
              <a:solidFill>
                <a:srgbClr val="FFFFFF"/>
              </a:solidFill>
            </a:endParaRPr>
          </a:p>
        </p:txBody>
      </p:sp>
      <p:sp>
        <p:nvSpPr>
          <p:cNvPr id="3" name="Marcador de contenido 2">
            <a:extLst>
              <a:ext uri="{FF2B5EF4-FFF2-40B4-BE49-F238E27FC236}">
                <a16:creationId xmlns:a16="http://schemas.microsoft.com/office/drawing/2014/main" id="{0FBA6CC1-A618-4F4B-A32D-E2AFFAE37A6C}"/>
              </a:ext>
            </a:extLst>
          </p:cNvPr>
          <p:cNvSpPr>
            <a:spLocks noGrp="1"/>
          </p:cNvSpPr>
          <p:nvPr>
            <p:ph idx="1"/>
          </p:nvPr>
        </p:nvSpPr>
        <p:spPr>
          <a:xfrm>
            <a:off x="682386" y="3607911"/>
            <a:ext cx="4746863" cy="3060357"/>
          </a:xfrm>
        </p:spPr>
        <p:txBody>
          <a:bodyPr anchor="ctr">
            <a:normAutofit/>
          </a:bodyPr>
          <a:lstStyle/>
          <a:p>
            <a:pPr marL="0" indent="0">
              <a:lnSpc>
                <a:spcPct val="150000"/>
              </a:lnSpc>
              <a:buNone/>
            </a:pPr>
            <a:r>
              <a:rPr lang="es-ES" sz="1600" b="0" i="0">
                <a:effectLst/>
                <a:latin typeface="Cavolini" panose="020B0502040204020203" pitchFamily="66" charset="0"/>
                <a:cs typeface="Cavolini" panose="020B0502040204020203" pitchFamily="66" charset="0"/>
              </a:rPr>
              <a:t>Es una plataforma de distribución digital de aplicaciones móviles para los dispositivos con sistema operativo Android, así como una tienda en línea. Esta plataforma permite a los usuarios navegar y descargar aplicaciones, juegos, música, libros, revistas y películas.</a:t>
            </a:r>
            <a:endParaRPr lang="es-MX" sz="2400">
              <a:latin typeface="Cavolini" panose="020B0502040204020203" pitchFamily="66" charset="0"/>
              <a:cs typeface="Cavolini" panose="020B0502040204020203" pitchFamily="66" charset="0"/>
            </a:endParaRPr>
          </a:p>
        </p:txBody>
      </p:sp>
      <p:pic>
        <p:nvPicPr>
          <p:cNvPr id="25608" name="Picture 8" descr="Google Play Books - Wikipedia, la enciclopedia libre">
            <a:extLst>
              <a:ext uri="{FF2B5EF4-FFF2-40B4-BE49-F238E27FC236}">
                <a16:creationId xmlns:a16="http://schemas.microsoft.com/office/drawing/2014/main" id="{52FA9399-BB5B-47EE-965A-2BDA8F19D2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22" r="1" b="23293"/>
          <a:stretch/>
        </p:blipFill>
        <p:spPr bwMode="auto">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8" action="ppaction://hlinksldjump"/>
            <a:extLst>
              <a:ext uri="{FF2B5EF4-FFF2-40B4-BE49-F238E27FC236}">
                <a16:creationId xmlns:a16="http://schemas.microsoft.com/office/drawing/2014/main" id="{88DAA0CD-8716-42AE-A4B7-E9DC2C289D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1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610" name="Picture 10">
            <a:extLst>
              <a:ext uri="{FF2B5EF4-FFF2-40B4-BE49-F238E27FC236}">
                <a16:creationId xmlns:a16="http://schemas.microsoft.com/office/drawing/2014/main" id="{38E968EA-786B-4C0C-98DA-C028F57BD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7" r="-3" b="14830"/>
          <a:stretch/>
        </p:blipFill>
        <p:spPr bwMode="auto">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2" name="Picture 2" descr="Google Play Movies &amp; Tv Logo PNG Transparent &amp; SVG Vector - Freebie Supply">
            <a:extLst>
              <a:ext uri="{FF2B5EF4-FFF2-40B4-BE49-F238E27FC236}">
                <a16:creationId xmlns:a16="http://schemas.microsoft.com/office/drawing/2014/main" id="{0EC14FE8-AE07-4A43-AE77-3AD1112EE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20" r="-3" b="22029"/>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25604" name="Picture 4" descr="Logotipo, Icono&#10;&#10;Descripción generada automáticamente">
            <a:extLst>
              <a:ext uri="{FF2B5EF4-FFF2-40B4-BE49-F238E27FC236}">
                <a16:creationId xmlns:a16="http://schemas.microsoft.com/office/drawing/2014/main" id="{FD83D83B-24A3-42CE-BA89-C922BB5A3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32" r="4" b="21530"/>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6" name="Picture 6" descr="Google play games Logo Icon of Flat style - Available in SVG, PNG, EPS, AI  &amp; Icon fonts">
            <a:extLst>
              <a:ext uri="{FF2B5EF4-FFF2-40B4-BE49-F238E27FC236}">
                <a16:creationId xmlns:a16="http://schemas.microsoft.com/office/drawing/2014/main" id="{6D4C38C3-7F28-4397-813F-E4D1F8E9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96" r="-2" b="28920"/>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F6BBB7-B536-4154-A4A5-1CE3B85565C3}"/>
              </a:ext>
            </a:extLst>
          </p:cNvPr>
          <p:cNvSpPr>
            <a:spLocks noGrp="1"/>
          </p:cNvSpPr>
          <p:nvPr>
            <p:ph type="title"/>
          </p:nvPr>
        </p:nvSpPr>
        <p:spPr>
          <a:xfrm>
            <a:off x="682388" y="3098042"/>
            <a:ext cx="5308979" cy="852985"/>
          </a:xfrm>
        </p:spPr>
        <p:txBody>
          <a:bodyPr>
            <a:normAutofit fontScale="90000"/>
          </a:bodyPr>
          <a:lstStyle/>
          <a:p>
            <a:pPr algn="ctr"/>
            <a:r>
              <a:rPr lang="es-ES" sz="3300" b="1" i="0">
                <a:solidFill>
                  <a:srgbClr val="FFFFFF"/>
                </a:solidFill>
                <a:effectLst/>
                <a:latin typeface="arial" panose="020B0604020202020204" pitchFamily="34" charset="0"/>
              </a:rPr>
              <a:t>Google Play Películas y TV</a:t>
            </a:r>
            <a:endParaRPr lang="es-MX" sz="3300" b="1">
              <a:solidFill>
                <a:srgbClr val="FFFFFF"/>
              </a:solidFill>
            </a:endParaRPr>
          </a:p>
        </p:txBody>
      </p:sp>
      <p:sp>
        <p:nvSpPr>
          <p:cNvPr id="3" name="Marcador de contenido 2">
            <a:extLst>
              <a:ext uri="{FF2B5EF4-FFF2-40B4-BE49-F238E27FC236}">
                <a16:creationId xmlns:a16="http://schemas.microsoft.com/office/drawing/2014/main" id="{0FBA6CC1-A618-4F4B-A32D-E2AFFAE37A6C}"/>
              </a:ext>
            </a:extLst>
          </p:cNvPr>
          <p:cNvSpPr>
            <a:spLocks noGrp="1"/>
          </p:cNvSpPr>
          <p:nvPr>
            <p:ph idx="1"/>
          </p:nvPr>
        </p:nvSpPr>
        <p:spPr>
          <a:xfrm>
            <a:off x="682386" y="3829266"/>
            <a:ext cx="4746863" cy="2660091"/>
          </a:xfrm>
        </p:spPr>
        <p:txBody>
          <a:bodyPr anchor="ctr">
            <a:normAutofit lnSpcReduction="10000"/>
          </a:bodyPr>
          <a:lstStyle/>
          <a:p>
            <a:pPr marL="0" indent="0">
              <a:lnSpc>
                <a:spcPct val="150000"/>
              </a:lnSpc>
              <a:buNone/>
            </a:pPr>
            <a:r>
              <a:rPr lang="es-ES" sz="2000" b="0" i="0">
                <a:solidFill>
                  <a:srgbClr val="FFFFFF"/>
                </a:solidFill>
                <a:effectLst/>
                <a:latin typeface="Cavolini" panose="020B0502040204020203" pitchFamily="66" charset="0"/>
                <a:cs typeface="Cavolini" panose="020B0502040204020203" pitchFamily="66" charset="0"/>
              </a:rPr>
              <a:t>Es un servicio de video a pedido en línea operado por Google. El servicio ofrece películas y programas de televisión para su compra o alquiler, según disponibilidad.</a:t>
            </a:r>
            <a:endParaRPr lang="es-MX" sz="2000">
              <a:solidFill>
                <a:srgbClr val="FFFFFF"/>
              </a:solidFill>
              <a:latin typeface="Cavolini" panose="020B0502040204020203" pitchFamily="66" charset="0"/>
              <a:cs typeface="Cavolini" panose="020B0502040204020203" pitchFamily="66" charset="0"/>
            </a:endParaRPr>
          </a:p>
        </p:txBody>
      </p:sp>
      <p:pic>
        <p:nvPicPr>
          <p:cNvPr id="25608" name="Picture 8" descr="Google Play Books - Wikipedia, la enciclopedia libre">
            <a:extLst>
              <a:ext uri="{FF2B5EF4-FFF2-40B4-BE49-F238E27FC236}">
                <a16:creationId xmlns:a16="http://schemas.microsoft.com/office/drawing/2014/main" id="{52FA9399-BB5B-47EE-965A-2BDA8F19D2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22" r="1" b="23293"/>
          <a:stretch/>
        </p:blipFill>
        <p:spPr bwMode="auto">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8" action="ppaction://hlinksldjump"/>
            <a:extLst>
              <a:ext uri="{FF2B5EF4-FFF2-40B4-BE49-F238E27FC236}">
                <a16:creationId xmlns:a16="http://schemas.microsoft.com/office/drawing/2014/main" id="{4F693714-5602-4DEE-A320-B294DC22AB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95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610" name="Picture 10">
            <a:extLst>
              <a:ext uri="{FF2B5EF4-FFF2-40B4-BE49-F238E27FC236}">
                <a16:creationId xmlns:a16="http://schemas.microsoft.com/office/drawing/2014/main" id="{38E968EA-786B-4C0C-98DA-C028F57BD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7" r="-3" b="14830"/>
          <a:stretch/>
        </p:blipFill>
        <p:spPr bwMode="auto">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2" name="Picture 2" descr="Google Play Movies &amp; Tv Logo PNG Transparent &amp; SVG Vector - Freebie Supply">
            <a:extLst>
              <a:ext uri="{FF2B5EF4-FFF2-40B4-BE49-F238E27FC236}">
                <a16:creationId xmlns:a16="http://schemas.microsoft.com/office/drawing/2014/main" id="{0EC14FE8-AE07-4A43-AE77-3AD1112EE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20" r="-3" b="22029"/>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25604" name="Picture 4" descr="Logotipo, Icono&#10;&#10;Descripción generada automáticamente">
            <a:extLst>
              <a:ext uri="{FF2B5EF4-FFF2-40B4-BE49-F238E27FC236}">
                <a16:creationId xmlns:a16="http://schemas.microsoft.com/office/drawing/2014/main" id="{FD83D83B-24A3-42CE-BA89-C922BB5A3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32" r="4" b="21530"/>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6" name="Picture 6" descr="Google play games Logo Icon of Flat style - Available in SVG, PNG, EPS, AI  &amp; Icon fonts">
            <a:extLst>
              <a:ext uri="{FF2B5EF4-FFF2-40B4-BE49-F238E27FC236}">
                <a16:creationId xmlns:a16="http://schemas.microsoft.com/office/drawing/2014/main" id="{6D4C38C3-7F28-4397-813F-E4D1F8E9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96" r="-2" b="28920"/>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F6BBB7-B536-4154-A4A5-1CE3B85565C3}"/>
              </a:ext>
            </a:extLst>
          </p:cNvPr>
          <p:cNvSpPr>
            <a:spLocks noGrp="1"/>
          </p:cNvSpPr>
          <p:nvPr>
            <p:ph type="title"/>
          </p:nvPr>
        </p:nvSpPr>
        <p:spPr>
          <a:xfrm>
            <a:off x="682388" y="3098042"/>
            <a:ext cx="5308979" cy="852985"/>
          </a:xfrm>
        </p:spPr>
        <p:txBody>
          <a:bodyPr>
            <a:normAutofit/>
          </a:bodyPr>
          <a:lstStyle/>
          <a:p>
            <a:pPr algn="ctr"/>
            <a:r>
              <a:rPr lang="es-ES" sz="3300" b="1" i="0">
                <a:solidFill>
                  <a:srgbClr val="FFFFFF"/>
                </a:solidFill>
                <a:effectLst/>
                <a:latin typeface="arial" panose="020B0604020202020204" pitchFamily="34" charset="0"/>
              </a:rPr>
              <a:t>Google Play </a:t>
            </a:r>
            <a:r>
              <a:rPr lang="es-ES" sz="3300" b="1" err="1">
                <a:solidFill>
                  <a:srgbClr val="FFFFFF"/>
                </a:solidFill>
                <a:latin typeface="arial" panose="020B0604020202020204" pitchFamily="34" charset="0"/>
              </a:rPr>
              <a:t>Books</a:t>
            </a:r>
            <a:endParaRPr lang="es-MX" sz="3300" b="1">
              <a:solidFill>
                <a:srgbClr val="FFFFFF"/>
              </a:solidFill>
            </a:endParaRPr>
          </a:p>
        </p:txBody>
      </p:sp>
      <p:sp>
        <p:nvSpPr>
          <p:cNvPr id="3" name="Marcador de contenido 2">
            <a:extLst>
              <a:ext uri="{FF2B5EF4-FFF2-40B4-BE49-F238E27FC236}">
                <a16:creationId xmlns:a16="http://schemas.microsoft.com/office/drawing/2014/main" id="{0FBA6CC1-A618-4F4B-A32D-E2AFFAE37A6C}"/>
              </a:ext>
            </a:extLst>
          </p:cNvPr>
          <p:cNvSpPr>
            <a:spLocks noGrp="1"/>
          </p:cNvSpPr>
          <p:nvPr>
            <p:ph idx="1"/>
          </p:nvPr>
        </p:nvSpPr>
        <p:spPr>
          <a:xfrm>
            <a:off x="682386" y="3829266"/>
            <a:ext cx="4746863" cy="2660091"/>
          </a:xfrm>
        </p:spPr>
        <p:txBody>
          <a:bodyPr anchor="ctr">
            <a:normAutofit/>
          </a:bodyPr>
          <a:lstStyle/>
          <a:p>
            <a:pPr marL="0" indent="0">
              <a:lnSpc>
                <a:spcPct val="150000"/>
              </a:lnSpc>
              <a:buNone/>
            </a:pPr>
            <a:r>
              <a:rPr lang="es-ES" sz="2000">
                <a:latin typeface="Cavolini" panose="020B0502040204020203" pitchFamily="66" charset="0"/>
                <a:cs typeface="Cavolini" panose="020B0502040204020203" pitchFamily="66" charset="0"/>
              </a:rPr>
              <a:t>Es </a:t>
            </a:r>
            <a:r>
              <a:rPr lang="es-ES" sz="2000" b="0" i="0">
                <a:effectLst/>
                <a:latin typeface="Cavolini" panose="020B0502040204020203" pitchFamily="66" charset="0"/>
                <a:cs typeface="Cavolini" panose="020B0502040204020203" pitchFamily="66" charset="0"/>
              </a:rPr>
              <a:t>una aplicación desarrollada por Google en febrero de 2011, que permite leer libros electrónicos o los también llamados "</a:t>
            </a:r>
            <a:r>
              <a:rPr lang="es-ES" sz="2000" b="0" i="0" err="1">
                <a:effectLst/>
                <a:latin typeface="Cavolini" panose="020B0502040204020203" pitchFamily="66" charset="0"/>
                <a:cs typeface="Cavolini" panose="020B0502040204020203" pitchFamily="66" charset="0"/>
              </a:rPr>
              <a:t>ebooks</a:t>
            </a:r>
            <a:r>
              <a:rPr lang="es-ES" sz="2000" b="0" i="0">
                <a:effectLst/>
                <a:latin typeface="Cavolini" panose="020B0502040204020203" pitchFamily="66" charset="0"/>
                <a:cs typeface="Cavolini" panose="020B0502040204020203" pitchFamily="66" charset="0"/>
              </a:rPr>
              <a:t>".</a:t>
            </a:r>
            <a:endParaRPr lang="es-MX" sz="3200">
              <a:latin typeface="Cavolini" panose="020B0502040204020203" pitchFamily="66" charset="0"/>
              <a:cs typeface="Cavolini" panose="020B0502040204020203" pitchFamily="66" charset="0"/>
            </a:endParaRPr>
          </a:p>
        </p:txBody>
      </p:sp>
      <p:pic>
        <p:nvPicPr>
          <p:cNvPr id="25608" name="Picture 8" descr="Google Play Books - Wikipedia, la enciclopedia libre">
            <a:extLst>
              <a:ext uri="{FF2B5EF4-FFF2-40B4-BE49-F238E27FC236}">
                <a16:creationId xmlns:a16="http://schemas.microsoft.com/office/drawing/2014/main" id="{52FA9399-BB5B-47EE-965A-2BDA8F19D2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22" r="1" b="23293"/>
          <a:stretch/>
        </p:blipFill>
        <p:spPr bwMode="auto">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8" action="ppaction://hlinksldjump"/>
            <a:extLst>
              <a:ext uri="{FF2B5EF4-FFF2-40B4-BE49-F238E27FC236}">
                <a16:creationId xmlns:a16="http://schemas.microsoft.com/office/drawing/2014/main" id="{75B217B2-02E2-4D65-AAFD-51CAD39026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632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A00F0D3-7061-42F6-BF2A-0EFBFFF80411}"/>
              </a:ext>
            </a:extLst>
          </p:cNvPr>
          <p:cNvSpPr txBox="1"/>
          <p:nvPr/>
        </p:nvSpPr>
        <p:spPr>
          <a:xfrm>
            <a:off x="3709260" y="1125253"/>
            <a:ext cx="5527337" cy="1287275"/>
          </a:xfrm>
          <a:prstGeom prst="rect">
            <a:avLst/>
          </a:prstGeom>
          <a:noFill/>
        </p:spPr>
        <p:txBody>
          <a:bodyPr wrap="square" rtlCol="0">
            <a:spAutoFit/>
          </a:bodyPr>
          <a:lstStyle/>
          <a:p>
            <a:pPr algn="ctr">
              <a:lnSpc>
                <a:spcPct val="150000"/>
              </a:lnSpc>
            </a:pPr>
            <a:r>
              <a:rPr lang="es-ES" b="0" i="0">
                <a:solidFill>
                  <a:schemeClr val="bg1"/>
                </a:solidFill>
                <a:effectLst/>
                <a:latin typeface="arial" panose="020B0604020202020204" pitchFamily="34" charset="0"/>
              </a:rPr>
              <a:t>Y</a:t>
            </a:r>
            <a:r>
              <a:rPr lang="es-ES" b="0" i="0">
                <a:solidFill>
                  <a:schemeClr val="bg1"/>
                </a:solidFill>
                <a:effectLst/>
                <a:latin typeface="Cavolini" panose="020B0502040204020203" pitchFamily="66" charset="0"/>
                <a:cs typeface="Cavolini" panose="020B0502040204020203" pitchFamily="66" charset="0"/>
              </a:rPr>
              <a:t>ouTube es un sitio web de origen estadounidense dedicado a compartir videos. </a:t>
            </a:r>
            <a:endParaRPr lang="es-MX">
              <a:solidFill>
                <a:schemeClr val="bg1"/>
              </a:solidFill>
              <a:latin typeface="Cavolini" panose="020B0502040204020203" pitchFamily="66" charset="0"/>
              <a:cs typeface="Cavolini" panose="020B0502040204020203" pitchFamily="66" charset="0"/>
            </a:endParaRPr>
          </a:p>
        </p:txBody>
      </p:sp>
      <p:sp>
        <p:nvSpPr>
          <p:cNvPr id="10" name="CuadroTexto 9">
            <a:extLst>
              <a:ext uri="{FF2B5EF4-FFF2-40B4-BE49-F238E27FC236}">
                <a16:creationId xmlns:a16="http://schemas.microsoft.com/office/drawing/2014/main" id="{E16A963E-86DA-4C25-829D-EA944F5750A6}"/>
              </a:ext>
            </a:extLst>
          </p:cNvPr>
          <p:cNvSpPr txBox="1"/>
          <p:nvPr/>
        </p:nvSpPr>
        <p:spPr>
          <a:xfrm>
            <a:off x="3925070" y="4209583"/>
            <a:ext cx="4743316" cy="1477328"/>
          </a:xfrm>
          <a:prstGeom prst="rect">
            <a:avLst/>
          </a:prstGeom>
          <a:noFill/>
        </p:spPr>
        <p:txBody>
          <a:bodyPr wrap="square" rtlCol="0">
            <a:spAutoFit/>
          </a:bodyPr>
          <a:lstStyle/>
          <a:p>
            <a:pPr algn="ctr"/>
            <a:r>
              <a:rPr lang="es-ES" b="0" i="0">
                <a:solidFill>
                  <a:schemeClr val="bg1"/>
                </a:solidFill>
                <a:effectLst/>
                <a:latin typeface="Cavolini" panose="020B0502040204020203" pitchFamily="66" charset="0"/>
                <a:cs typeface="Cavolini" panose="020B0502040204020203" pitchFamily="66" charset="0"/>
              </a:rPr>
              <a:t>Presenta una variedad de clips de películas, programas de televisión y vídeos musicales, así como contenidos amateur como videoblogs.</a:t>
            </a:r>
            <a:endParaRPr lang="es-MX"/>
          </a:p>
        </p:txBody>
      </p:sp>
      <p:pic>
        <p:nvPicPr>
          <p:cNvPr id="18" name="Marcador de contenido 17">
            <a:extLst>
              <a:ext uri="{FF2B5EF4-FFF2-40B4-BE49-F238E27FC236}">
                <a16:creationId xmlns:a16="http://schemas.microsoft.com/office/drawing/2014/main" id="{D0C902DC-A117-499A-8AF4-A0CD626ECA96}"/>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32" t="-1698" r="-2559" b="49757"/>
          <a:stretch/>
        </p:blipFill>
        <p:spPr>
          <a:xfrm>
            <a:off x="25831" y="-309885"/>
            <a:ext cx="13065863" cy="7477770"/>
          </a:xfrm>
        </p:spPr>
      </p:pic>
      <p:pic>
        <p:nvPicPr>
          <p:cNvPr id="28" name="Picture 86" descr="YouTube Kids icono">
            <a:hlinkClick r:id="rId3" action="ppaction://hlinksldjump"/>
            <a:extLst>
              <a:ext uri="{FF2B5EF4-FFF2-40B4-BE49-F238E27FC236}">
                <a16:creationId xmlns:a16="http://schemas.microsoft.com/office/drawing/2014/main" id="{9F2DF1E2-1165-42E1-B3EB-69562AB70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171" y="-271324"/>
            <a:ext cx="1665888" cy="18196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7" descr="YouTube Music icono">
            <a:hlinkClick r:id="rId5" action="ppaction://hlinksldjump"/>
            <a:extLst>
              <a:ext uri="{FF2B5EF4-FFF2-40B4-BE49-F238E27FC236}">
                <a16:creationId xmlns:a16="http://schemas.microsoft.com/office/drawing/2014/main" id="{48F82811-9E3E-4211-8F13-B6F2AAC40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988" y="-45069"/>
            <a:ext cx="1611720" cy="165419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8" descr="YouTube TV icono">
            <a:extLst>
              <a:ext uri="{FF2B5EF4-FFF2-40B4-BE49-F238E27FC236}">
                <a16:creationId xmlns:a16="http://schemas.microsoft.com/office/drawing/2014/main" id="{90A31DD4-E6D8-4BCF-8715-E3E3B6F63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5523" y="-317236"/>
            <a:ext cx="1832477" cy="200157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conos Home- Descarga gratuita, PNG y SVG">
            <a:hlinkClick r:id="rId8" action="ppaction://hlinksldjump"/>
            <a:extLst>
              <a:ext uri="{FF2B5EF4-FFF2-40B4-BE49-F238E27FC236}">
                <a16:creationId xmlns:a16="http://schemas.microsoft.com/office/drawing/2014/main" id="{6936CA00-A9C5-42C9-AFF8-3ADB49B765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80751" y="5844209"/>
            <a:ext cx="1169492" cy="1169492"/>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6F5EA92F-1C58-45A5-ACAF-C85BE300EB3F}"/>
              </a:ext>
            </a:extLst>
          </p:cNvPr>
          <p:cNvSpPr txBox="1"/>
          <p:nvPr/>
        </p:nvSpPr>
        <p:spPr>
          <a:xfrm>
            <a:off x="1714848" y="4948247"/>
            <a:ext cx="10094304" cy="1713995"/>
          </a:xfrm>
          <a:prstGeom prst="rect">
            <a:avLst/>
          </a:prstGeom>
          <a:noFill/>
        </p:spPr>
        <p:txBody>
          <a:bodyPr wrap="square" rtlCol="0">
            <a:spAutoFit/>
          </a:bodyPr>
          <a:lstStyle/>
          <a:p>
            <a:pPr>
              <a:lnSpc>
                <a:spcPct val="150000"/>
              </a:lnSpc>
            </a:pPr>
            <a:r>
              <a:rPr lang="es-ES" b="0" i="0">
                <a:solidFill>
                  <a:schemeClr val="bg1"/>
                </a:solidFill>
                <a:effectLst/>
                <a:latin typeface="Cavolini" panose="03000502040302020204" pitchFamily="66" charset="0"/>
                <a:cs typeface="Cavolini" panose="03000502040302020204" pitchFamily="66" charset="0"/>
              </a:rPr>
              <a:t>YouTube es un sitio web de origen estadounidense dedicado a compartir videos. Presenta una variedad de clips de películas, programas de televisión y vídeos musicales, así como contenidos amateur como videoblogs y YouTube </a:t>
            </a:r>
            <a:r>
              <a:rPr lang="es-ES" b="0" i="0" err="1">
                <a:solidFill>
                  <a:schemeClr val="bg1"/>
                </a:solidFill>
                <a:effectLst/>
                <a:latin typeface="Cavolini" panose="03000502040302020204" pitchFamily="66" charset="0"/>
                <a:cs typeface="Cavolini" panose="03000502040302020204" pitchFamily="66" charset="0"/>
              </a:rPr>
              <a:t>Gaming</a:t>
            </a:r>
            <a:r>
              <a:rPr lang="es-ES" b="0" i="0">
                <a:solidFill>
                  <a:schemeClr val="bg1"/>
                </a:solidFill>
                <a:effectLst/>
                <a:latin typeface="Cavolini" panose="03000502040302020204" pitchFamily="66" charset="0"/>
                <a:cs typeface="Cavolini" panose="03000502040302020204" pitchFamily="66" charset="0"/>
              </a:rPr>
              <a:t>.</a:t>
            </a:r>
            <a:endParaRPr lang="es-MX">
              <a:solidFill>
                <a:schemeClr val="bg1"/>
              </a:solidFill>
              <a:latin typeface="Cavolini" panose="03000502040302020204" pitchFamily="66" charset="0"/>
              <a:cs typeface="Cavolini" panose="03000502040302020204" pitchFamily="66" charset="0"/>
            </a:endParaRPr>
          </a:p>
        </p:txBody>
      </p:sp>
      <p:pic>
        <p:nvPicPr>
          <p:cNvPr id="5122" name="Picture 2" descr="YouTube | Youtube logo, Instagram logo, Youtube logo png">
            <a:hlinkClick r:id="rId10" action="ppaction://hlinksldjump"/>
            <a:extLst>
              <a:ext uri="{FF2B5EF4-FFF2-40B4-BE49-F238E27FC236}">
                <a16:creationId xmlns:a16="http://schemas.microsoft.com/office/drawing/2014/main" id="{F10EF38E-B28F-443B-939D-03CEF467F0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4829" y="1909753"/>
            <a:ext cx="3170252" cy="326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543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8" presetClass="emph" presetSubtype="0" fill="hold" nodeType="withEffect">
                                  <p:stCondLst>
                                    <p:cond delay="0"/>
                                  </p:stCondLst>
                                  <p:childTnLst>
                                    <p:animRot by="21600000">
                                      <p:cBhvr>
                                        <p:cTn id="12" dur="1000" fill="hold"/>
                                        <p:tgtEl>
                                          <p:spTgt spid="28"/>
                                        </p:tgtEl>
                                        <p:attrNameLst>
                                          <p:attrName>r</p:attrName>
                                        </p:attrNameLst>
                                      </p:cBhvr>
                                    </p:animRot>
                                  </p:childTnLst>
                                </p:cTn>
                              </p:par>
                              <p:par>
                                <p:cTn id="13" presetID="8" presetClass="emph" presetSubtype="0" fill="hold" nodeType="withEffect">
                                  <p:stCondLst>
                                    <p:cond delay="0"/>
                                  </p:stCondLst>
                                  <p:childTnLst>
                                    <p:animRot by="21600000">
                                      <p:cBhvr>
                                        <p:cTn id="14" dur="1000" fill="hold"/>
                                        <p:tgtEl>
                                          <p:spTgt spid="29"/>
                                        </p:tgtEl>
                                        <p:attrNameLst>
                                          <p:attrName>r</p:attrName>
                                        </p:attrNameLst>
                                      </p:cBhvr>
                                    </p:animRot>
                                  </p:childTnLst>
                                </p:cTn>
                              </p:par>
                              <p:par>
                                <p:cTn id="15" presetID="8" presetClass="emph" presetSubtype="0" fill="hold" nodeType="withEffect">
                                  <p:stCondLst>
                                    <p:cond delay="0"/>
                                  </p:stCondLst>
                                  <p:childTnLst>
                                    <p:animRot by="21600000">
                                      <p:cBhvr>
                                        <p:cTn id="16" dur="10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610" name="Picture 10">
            <a:extLst>
              <a:ext uri="{FF2B5EF4-FFF2-40B4-BE49-F238E27FC236}">
                <a16:creationId xmlns:a16="http://schemas.microsoft.com/office/drawing/2014/main" id="{38E968EA-786B-4C0C-98DA-C028F57BD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7" r="-3" b="14830"/>
          <a:stretch/>
        </p:blipFill>
        <p:spPr bwMode="auto">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2" name="Picture 2" descr="Google Play Movies &amp; Tv Logo PNG Transparent &amp; SVG Vector - Freebie Supply">
            <a:extLst>
              <a:ext uri="{FF2B5EF4-FFF2-40B4-BE49-F238E27FC236}">
                <a16:creationId xmlns:a16="http://schemas.microsoft.com/office/drawing/2014/main" id="{0EC14FE8-AE07-4A43-AE77-3AD1112EE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20" r="-3" b="22029"/>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25604" name="Picture 4" descr="Logotipo, Icono&#10;&#10;Descripción generada automáticamente">
            <a:extLst>
              <a:ext uri="{FF2B5EF4-FFF2-40B4-BE49-F238E27FC236}">
                <a16:creationId xmlns:a16="http://schemas.microsoft.com/office/drawing/2014/main" id="{FD83D83B-24A3-42CE-BA89-C922BB5A3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32" r="4" b="21530"/>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6" name="Picture 6" descr="Google play games Logo Icon of Flat style - Available in SVG, PNG, EPS, AI  &amp; Icon fonts">
            <a:extLst>
              <a:ext uri="{FF2B5EF4-FFF2-40B4-BE49-F238E27FC236}">
                <a16:creationId xmlns:a16="http://schemas.microsoft.com/office/drawing/2014/main" id="{6D4C38C3-7F28-4397-813F-E4D1F8E9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96" r="-2" b="28920"/>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F6BBB7-B536-4154-A4A5-1CE3B85565C3}"/>
              </a:ext>
            </a:extLst>
          </p:cNvPr>
          <p:cNvSpPr>
            <a:spLocks noGrp="1"/>
          </p:cNvSpPr>
          <p:nvPr>
            <p:ph type="title"/>
          </p:nvPr>
        </p:nvSpPr>
        <p:spPr>
          <a:xfrm>
            <a:off x="682388" y="3098042"/>
            <a:ext cx="5308979" cy="852985"/>
          </a:xfrm>
        </p:spPr>
        <p:txBody>
          <a:bodyPr>
            <a:normAutofit/>
          </a:bodyPr>
          <a:lstStyle/>
          <a:p>
            <a:pPr algn="ctr"/>
            <a:r>
              <a:rPr lang="es-ES" sz="3300" b="1" i="0">
                <a:solidFill>
                  <a:srgbClr val="FFFFFF"/>
                </a:solidFill>
                <a:effectLst/>
                <a:latin typeface="arial" panose="020B0604020202020204" pitchFamily="34" charset="0"/>
              </a:rPr>
              <a:t>Google Play </a:t>
            </a:r>
            <a:r>
              <a:rPr lang="es-ES" sz="3300" b="1" err="1">
                <a:solidFill>
                  <a:srgbClr val="FFFFFF"/>
                </a:solidFill>
                <a:latin typeface="arial" panose="020B0604020202020204" pitchFamily="34" charset="0"/>
              </a:rPr>
              <a:t>Games</a:t>
            </a:r>
            <a:endParaRPr lang="es-MX" sz="3300" b="1">
              <a:solidFill>
                <a:srgbClr val="FFFFFF"/>
              </a:solidFill>
            </a:endParaRPr>
          </a:p>
        </p:txBody>
      </p:sp>
      <p:sp>
        <p:nvSpPr>
          <p:cNvPr id="3" name="Marcador de contenido 2">
            <a:extLst>
              <a:ext uri="{FF2B5EF4-FFF2-40B4-BE49-F238E27FC236}">
                <a16:creationId xmlns:a16="http://schemas.microsoft.com/office/drawing/2014/main" id="{0FBA6CC1-A618-4F4B-A32D-E2AFFAE37A6C}"/>
              </a:ext>
            </a:extLst>
          </p:cNvPr>
          <p:cNvSpPr>
            <a:spLocks noGrp="1"/>
          </p:cNvSpPr>
          <p:nvPr>
            <p:ph idx="1"/>
          </p:nvPr>
        </p:nvSpPr>
        <p:spPr>
          <a:xfrm>
            <a:off x="682388" y="3753066"/>
            <a:ext cx="4746863" cy="2660091"/>
          </a:xfrm>
        </p:spPr>
        <p:txBody>
          <a:bodyPr anchor="ctr">
            <a:normAutofit/>
          </a:bodyPr>
          <a:lstStyle/>
          <a:p>
            <a:pPr marL="0" indent="0">
              <a:lnSpc>
                <a:spcPct val="150000"/>
              </a:lnSpc>
              <a:buNone/>
            </a:pPr>
            <a:r>
              <a:rPr lang="es-ES" sz="2000" b="0" i="0">
                <a:effectLst/>
                <a:latin typeface="Cavolini" panose="020B0502040204020203" pitchFamily="66" charset="0"/>
                <a:cs typeface="Cavolini" panose="020B0502040204020203" pitchFamily="66" charset="0"/>
              </a:rPr>
              <a:t>Es un servicio de juegos en línea y un kit de desarrollo de software operado por Google, parte de su línea de productos Google Play.</a:t>
            </a:r>
            <a:endParaRPr lang="es-MX" sz="4400">
              <a:latin typeface="Cavolini" panose="020B0502040204020203" pitchFamily="66" charset="0"/>
              <a:cs typeface="Cavolini" panose="020B0502040204020203" pitchFamily="66" charset="0"/>
            </a:endParaRPr>
          </a:p>
        </p:txBody>
      </p:sp>
      <p:pic>
        <p:nvPicPr>
          <p:cNvPr id="25608" name="Picture 8" descr="Google Play Books - Wikipedia, la enciclopedia libre">
            <a:extLst>
              <a:ext uri="{FF2B5EF4-FFF2-40B4-BE49-F238E27FC236}">
                <a16:creationId xmlns:a16="http://schemas.microsoft.com/office/drawing/2014/main" id="{52FA9399-BB5B-47EE-965A-2BDA8F19D2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22" r="1" b="23293"/>
          <a:stretch/>
        </p:blipFill>
        <p:spPr bwMode="auto">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8" action="ppaction://hlinksldjump"/>
            <a:extLst>
              <a:ext uri="{FF2B5EF4-FFF2-40B4-BE49-F238E27FC236}">
                <a16:creationId xmlns:a16="http://schemas.microsoft.com/office/drawing/2014/main" id="{4A9EA0C0-5F56-45D9-BD99-A65DA8428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091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610" name="Picture 10">
            <a:extLst>
              <a:ext uri="{FF2B5EF4-FFF2-40B4-BE49-F238E27FC236}">
                <a16:creationId xmlns:a16="http://schemas.microsoft.com/office/drawing/2014/main" id="{38E968EA-786B-4C0C-98DA-C028F57BD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7" r="-3" b="14830"/>
          <a:stretch/>
        </p:blipFill>
        <p:spPr bwMode="auto">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2" name="Picture 2" descr="Google Play Movies &amp; Tv Logo PNG Transparent &amp; SVG Vector - Freebie Supply">
            <a:extLst>
              <a:ext uri="{FF2B5EF4-FFF2-40B4-BE49-F238E27FC236}">
                <a16:creationId xmlns:a16="http://schemas.microsoft.com/office/drawing/2014/main" id="{0EC14FE8-AE07-4A43-AE77-3AD1112EE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20" r="-3" b="22029"/>
          <a:stretch/>
        </p:blipFill>
        <p:spPr bwMode="auto">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25604" name="Picture 4" descr="Logotipo, Icono&#10;&#10;Descripción generada automáticamente">
            <a:extLst>
              <a:ext uri="{FF2B5EF4-FFF2-40B4-BE49-F238E27FC236}">
                <a16:creationId xmlns:a16="http://schemas.microsoft.com/office/drawing/2014/main" id="{FD83D83B-24A3-42CE-BA89-C922BB5A3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32" r="4" b="21530"/>
          <a:stretch/>
        </p:blipFill>
        <p:spPr bwMode="auto">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25606" name="Picture 6" descr="Google play games Logo Icon of Flat style - Available in SVG, PNG, EPS, AI  &amp; Icon fonts">
            <a:extLst>
              <a:ext uri="{FF2B5EF4-FFF2-40B4-BE49-F238E27FC236}">
                <a16:creationId xmlns:a16="http://schemas.microsoft.com/office/drawing/2014/main" id="{6D4C38C3-7F28-4397-813F-E4D1F8E96C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96" r="-2" b="28920"/>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F6BBB7-B536-4154-A4A5-1CE3B85565C3}"/>
              </a:ext>
            </a:extLst>
          </p:cNvPr>
          <p:cNvSpPr>
            <a:spLocks noGrp="1"/>
          </p:cNvSpPr>
          <p:nvPr>
            <p:ph type="title"/>
          </p:nvPr>
        </p:nvSpPr>
        <p:spPr>
          <a:xfrm>
            <a:off x="682388" y="3098042"/>
            <a:ext cx="5308979" cy="852985"/>
          </a:xfrm>
        </p:spPr>
        <p:txBody>
          <a:bodyPr>
            <a:normAutofit/>
          </a:bodyPr>
          <a:lstStyle/>
          <a:p>
            <a:pPr algn="ctr"/>
            <a:r>
              <a:rPr lang="es-ES" sz="3300" b="1" i="0">
                <a:solidFill>
                  <a:srgbClr val="FFFFFF"/>
                </a:solidFill>
                <a:effectLst/>
                <a:latin typeface="arial" panose="020B0604020202020204" pitchFamily="34" charset="0"/>
              </a:rPr>
              <a:t>Google Play </a:t>
            </a:r>
            <a:r>
              <a:rPr lang="es-ES" sz="3300" b="1">
                <a:solidFill>
                  <a:srgbClr val="FFFFFF"/>
                </a:solidFill>
                <a:latin typeface="arial" panose="020B0604020202020204" pitchFamily="34" charset="0"/>
              </a:rPr>
              <a:t>Music</a:t>
            </a:r>
            <a:endParaRPr lang="es-MX" sz="3300" b="1">
              <a:solidFill>
                <a:srgbClr val="FFFFFF"/>
              </a:solidFill>
            </a:endParaRPr>
          </a:p>
        </p:txBody>
      </p:sp>
      <p:sp>
        <p:nvSpPr>
          <p:cNvPr id="3" name="Marcador de contenido 2">
            <a:extLst>
              <a:ext uri="{FF2B5EF4-FFF2-40B4-BE49-F238E27FC236}">
                <a16:creationId xmlns:a16="http://schemas.microsoft.com/office/drawing/2014/main" id="{0FBA6CC1-A618-4F4B-A32D-E2AFFAE37A6C}"/>
              </a:ext>
            </a:extLst>
          </p:cNvPr>
          <p:cNvSpPr>
            <a:spLocks noGrp="1"/>
          </p:cNvSpPr>
          <p:nvPr>
            <p:ph idx="1"/>
          </p:nvPr>
        </p:nvSpPr>
        <p:spPr>
          <a:xfrm>
            <a:off x="682388" y="3753066"/>
            <a:ext cx="4746863" cy="2660091"/>
          </a:xfrm>
        </p:spPr>
        <p:txBody>
          <a:bodyPr anchor="ctr">
            <a:normAutofit/>
          </a:bodyPr>
          <a:lstStyle/>
          <a:p>
            <a:pPr marL="0" indent="0">
              <a:lnSpc>
                <a:spcPct val="150000"/>
              </a:lnSpc>
              <a:buNone/>
            </a:pPr>
            <a:r>
              <a:rPr lang="es-ES" sz="1800" b="0" i="0">
                <a:effectLst/>
                <a:latin typeface="Cavolini" panose="020B0502040204020203" pitchFamily="66" charset="0"/>
                <a:cs typeface="Cavolini" panose="020B0502040204020203" pitchFamily="66" charset="0"/>
              </a:rPr>
              <a:t>Google Play Music fue un servicio de almacenamiento y sincronización de música en la nube, y tienda musical en línea que creó Google en 2011 como parte de Google Play.</a:t>
            </a:r>
            <a:endParaRPr lang="es-MX" sz="5400">
              <a:latin typeface="Cavolini" panose="020B0502040204020203" pitchFamily="66" charset="0"/>
              <a:cs typeface="Cavolini" panose="020B0502040204020203" pitchFamily="66" charset="0"/>
            </a:endParaRPr>
          </a:p>
        </p:txBody>
      </p:sp>
      <p:pic>
        <p:nvPicPr>
          <p:cNvPr id="25608" name="Picture 8" descr="Google Play Books - Wikipedia, la enciclopedia libre">
            <a:extLst>
              <a:ext uri="{FF2B5EF4-FFF2-40B4-BE49-F238E27FC236}">
                <a16:creationId xmlns:a16="http://schemas.microsoft.com/office/drawing/2014/main" id="{52FA9399-BB5B-47EE-965A-2BDA8F19D2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522" r="1" b="23293"/>
          <a:stretch/>
        </p:blipFill>
        <p:spPr bwMode="auto">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8" action="ppaction://hlinksldjump"/>
            <a:extLst>
              <a:ext uri="{FF2B5EF4-FFF2-40B4-BE49-F238E27FC236}">
                <a16:creationId xmlns:a16="http://schemas.microsoft.com/office/drawing/2014/main" id="{37ACA96C-E0D2-4B37-9EB9-268985866E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7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06FF4-64A2-4EC6-9FDB-F8412044EE28}"/>
              </a:ext>
            </a:extLst>
          </p:cNvPr>
          <p:cNvSpPr>
            <a:spLocks noGrp="1"/>
          </p:cNvSpPr>
          <p:nvPr>
            <p:ph type="title"/>
          </p:nvPr>
        </p:nvSpPr>
        <p:spPr>
          <a:xfrm>
            <a:off x="762001" y="803325"/>
            <a:ext cx="5314536" cy="1325563"/>
          </a:xfrm>
        </p:spPr>
        <p:txBody>
          <a:bodyPr>
            <a:normAutofit/>
          </a:bodyPr>
          <a:lstStyle/>
          <a:p>
            <a:r>
              <a:rPr lang="es-MX" b="0" i="0">
                <a:effectLst/>
                <a:latin typeface="arial" panose="020B0604020202020204" pitchFamily="34" charset="0"/>
              </a:rPr>
              <a:t>Buscador de Google</a:t>
            </a:r>
            <a:endParaRPr lang="es-MX"/>
          </a:p>
        </p:txBody>
      </p:sp>
      <p:sp>
        <p:nvSpPr>
          <p:cNvPr id="3" name="Marcador de contenido 2">
            <a:extLst>
              <a:ext uri="{FF2B5EF4-FFF2-40B4-BE49-F238E27FC236}">
                <a16:creationId xmlns:a16="http://schemas.microsoft.com/office/drawing/2014/main" id="{BB97C875-D58B-439E-A5D0-DE930CB6BE6A}"/>
              </a:ext>
            </a:extLst>
          </p:cNvPr>
          <p:cNvSpPr>
            <a:spLocks noGrp="1"/>
          </p:cNvSpPr>
          <p:nvPr>
            <p:ph idx="1"/>
          </p:nvPr>
        </p:nvSpPr>
        <p:spPr>
          <a:xfrm>
            <a:off x="762000" y="2279018"/>
            <a:ext cx="5314543" cy="3375920"/>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El buscador de Google o buscador web de Google es un motor de búsqueda en la web propiedad de Alphabet Inc. Es el motor de búsqueda más utilizado en la Web​ y recibe cientos de millones de consultas cada día a través de sus diferentes servicios.</a:t>
            </a:r>
            <a:endParaRPr lang="es-MX" sz="1800">
              <a:latin typeface="Cavolini" panose="020B0502040204020203" pitchFamily="66" charset="0"/>
              <a:cs typeface="Cavolini" panose="020B0502040204020203" pitchFamily="66" charset="0"/>
            </a:endParaRPr>
          </a:p>
        </p:txBody>
      </p:sp>
      <p:sp>
        <p:nvSpPr>
          <p:cNvPr id="26638" name="Freeform: Shape 7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634" name="Picture 10" descr="google-favicon-vector-400x400 -">
            <a:hlinkClick r:id="rId2" action="ppaction://hlinksldjump"/>
            <a:extLst>
              <a:ext uri="{FF2B5EF4-FFF2-40B4-BE49-F238E27FC236}">
                <a16:creationId xmlns:a16="http://schemas.microsoft.com/office/drawing/2014/main" id="{13AC1D9A-19B8-4446-AA8D-3D5F62379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66"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4" action="ppaction://hlinksldjump"/>
            <a:extLst>
              <a:ext uri="{FF2B5EF4-FFF2-40B4-BE49-F238E27FC236}">
                <a16:creationId xmlns:a16="http://schemas.microsoft.com/office/drawing/2014/main" id="{891E15D3-0459-4B72-83AA-A68E9B341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05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8" name="Rectangle 7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Google Bringing Tilt Brush to Oculus Quest | Th3rdEyeXR">
            <a:extLst>
              <a:ext uri="{FF2B5EF4-FFF2-40B4-BE49-F238E27FC236}">
                <a16:creationId xmlns:a16="http://schemas.microsoft.com/office/drawing/2014/main" id="{2F5184EB-15FC-4D25-8CD8-638CF5D9A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27659" name="Rectangle 7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CF2C85-90E1-4608-BE2F-7C689224354C}"/>
              </a:ext>
            </a:extLst>
          </p:cNvPr>
          <p:cNvSpPr>
            <a:spLocks noGrp="1"/>
          </p:cNvSpPr>
          <p:nvPr>
            <p:ph type="title"/>
          </p:nvPr>
        </p:nvSpPr>
        <p:spPr>
          <a:xfrm>
            <a:off x="1166649" y="721805"/>
            <a:ext cx="3874686" cy="2147520"/>
          </a:xfrm>
        </p:spPr>
        <p:txBody>
          <a:bodyPr>
            <a:normAutofit/>
          </a:bodyPr>
          <a:lstStyle/>
          <a:p>
            <a:r>
              <a:rPr lang="es-MX" b="1" i="0">
                <a:solidFill>
                  <a:schemeClr val="bg1"/>
                </a:solidFill>
                <a:effectLst/>
                <a:latin typeface="arial" panose="020B0604020202020204" pitchFamily="34" charset="0"/>
              </a:rPr>
              <a:t>Tilt Brush</a:t>
            </a:r>
            <a:endParaRPr lang="es-MX" b="1">
              <a:solidFill>
                <a:schemeClr val="bg1"/>
              </a:solidFill>
            </a:endParaRPr>
          </a:p>
        </p:txBody>
      </p:sp>
      <p:sp>
        <p:nvSpPr>
          <p:cNvPr id="27660" name="Rectangle 7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661" name="Group 7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7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662" name="Rectangle 9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BE07D6E-F48A-4340-97D9-B69A834AB9A7}"/>
              </a:ext>
            </a:extLst>
          </p:cNvPr>
          <p:cNvSpPr>
            <a:spLocks noGrp="1"/>
          </p:cNvSpPr>
          <p:nvPr>
            <p:ph idx="1"/>
          </p:nvPr>
        </p:nvSpPr>
        <p:spPr>
          <a:xfrm>
            <a:off x="1076092" y="3671639"/>
            <a:ext cx="3874685" cy="3186359"/>
          </a:xfrm>
        </p:spPr>
        <p:txBody>
          <a:bodyPr anchor="ctr">
            <a:normAutofit/>
          </a:bodyPr>
          <a:lstStyle/>
          <a:p>
            <a:pPr marL="0" indent="0">
              <a:buNone/>
            </a:pPr>
            <a:r>
              <a:rPr lang="es-ES" sz="1800">
                <a:solidFill>
                  <a:schemeClr val="bg1"/>
                </a:solidFill>
                <a:latin typeface="Cavolini" panose="020B0502040204020203" pitchFamily="66" charset="0"/>
                <a:cs typeface="Cavolini" panose="020B0502040204020203" pitchFamily="66" charset="0"/>
              </a:rPr>
              <a:t>E</a:t>
            </a:r>
            <a:r>
              <a:rPr lang="es-ES" sz="1800" b="0" i="0">
                <a:solidFill>
                  <a:schemeClr val="bg1"/>
                </a:solidFill>
                <a:effectLst/>
                <a:latin typeface="Cavolini" panose="020B0502040204020203" pitchFamily="66" charset="0"/>
                <a:cs typeface="Cavolini" panose="020B0502040204020203" pitchFamily="66" charset="0"/>
              </a:rPr>
              <a:t>s una aplicación de realidad virtual de pintura 3D a escala de sala disponible en Google, desarrollada originalmente por </a:t>
            </a:r>
            <a:r>
              <a:rPr lang="es-ES" sz="1800" b="0" i="0" err="1">
                <a:solidFill>
                  <a:schemeClr val="bg1"/>
                </a:solidFill>
                <a:effectLst/>
                <a:latin typeface="Cavolini" panose="020B0502040204020203" pitchFamily="66" charset="0"/>
                <a:cs typeface="Cavolini" panose="020B0502040204020203" pitchFamily="66" charset="0"/>
              </a:rPr>
              <a:t>Skillman</a:t>
            </a:r>
            <a:r>
              <a:rPr lang="es-ES" sz="1800" b="0" i="0">
                <a:solidFill>
                  <a:schemeClr val="bg1"/>
                </a:solidFill>
                <a:effectLst/>
                <a:latin typeface="Cavolini" panose="020B0502040204020203" pitchFamily="66" charset="0"/>
                <a:cs typeface="Cavolini" panose="020B0502040204020203" pitchFamily="66" charset="0"/>
              </a:rPr>
              <a:t> &amp; Hackett.</a:t>
            </a:r>
            <a:endParaRPr lang="es-MX" sz="1800">
              <a:solidFill>
                <a:schemeClr val="bg1"/>
              </a:solidFill>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9155BE56-2302-4A94-A069-185E75120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Brocha Virtual icono">
            <a:hlinkClick r:id="rId5" action="ppaction://hlinksldjump"/>
            <a:extLst>
              <a:ext uri="{FF2B5EF4-FFF2-40B4-BE49-F238E27FC236}">
                <a16:creationId xmlns:a16="http://schemas.microsoft.com/office/drawing/2014/main" id="{10CB31F4-AA63-4FF8-8EB0-A65822A3F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599" y="2434111"/>
            <a:ext cx="1891735" cy="189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4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8674" name="Picture 2" descr="Qué es y qué ventajas tiene Google Groups | Agencia Marketing Digital">
            <a:hlinkClick r:id="rId2" action="ppaction://hlinksldjump"/>
            <a:extLst>
              <a:ext uri="{FF2B5EF4-FFF2-40B4-BE49-F238E27FC236}">
                <a16:creationId xmlns:a16="http://schemas.microsoft.com/office/drawing/2014/main" id="{6DF6A170-7E95-412E-B179-3153BC89A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168"/>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28676"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677"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42BBD7D-067C-4778-855F-C3393DF8B75F}"/>
              </a:ext>
            </a:extLst>
          </p:cNvPr>
          <p:cNvSpPr>
            <a:spLocks noGrp="1"/>
          </p:cNvSpPr>
          <p:nvPr>
            <p:ph type="title"/>
          </p:nvPr>
        </p:nvSpPr>
        <p:spPr>
          <a:xfrm>
            <a:off x="804673" y="1396289"/>
            <a:ext cx="4782458" cy="1325563"/>
          </a:xfrm>
        </p:spPr>
        <p:txBody>
          <a:bodyPr>
            <a:normAutofit/>
          </a:bodyPr>
          <a:lstStyle/>
          <a:p>
            <a:r>
              <a:rPr lang="es-MX" b="0" i="0">
                <a:effectLst/>
                <a:latin typeface="arial" panose="020B0604020202020204" pitchFamily="34" charset="0"/>
              </a:rPr>
              <a:t>Google </a:t>
            </a:r>
            <a:r>
              <a:rPr lang="es-MX" b="0" i="0" err="1">
                <a:effectLst/>
                <a:latin typeface="arial" panose="020B0604020202020204" pitchFamily="34" charset="0"/>
              </a:rPr>
              <a:t>Groups</a:t>
            </a:r>
            <a:endParaRPr lang="es-MX"/>
          </a:p>
        </p:txBody>
      </p:sp>
      <p:sp>
        <p:nvSpPr>
          <p:cNvPr id="3" name="Marcador de contenido 2">
            <a:extLst>
              <a:ext uri="{FF2B5EF4-FFF2-40B4-BE49-F238E27FC236}">
                <a16:creationId xmlns:a16="http://schemas.microsoft.com/office/drawing/2014/main" id="{C6636DC4-71EC-4E4D-A6DA-0629DE5E91DA}"/>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Grupos de Google es un servicio gratuito creado por Google Inc. en el cual se crean foros de discusión, incluye grupos de noticias Usenet basados en intereses comunes.</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4" action="ppaction://hlinksldjump"/>
            <a:extLst>
              <a:ext uri="{FF2B5EF4-FFF2-40B4-BE49-F238E27FC236}">
                <a16:creationId xmlns:a16="http://schemas.microsoft.com/office/drawing/2014/main" id="{0BA5045B-EB7C-4A0F-84AE-D0EC19619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3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0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5"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5A6B8E3-C43F-4D7E-86FF-61705BEFA63A}"/>
              </a:ext>
            </a:extLst>
          </p:cNvPr>
          <p:cNvSpPr>
            <a:spLocks noGrp="1"/>
          </p:cNvSpPr>
          <p:nvPr>
            <p:ph type="title"/>
          </p:nvPr>
        </p:nvSpPr>
        <p:spPr>
          <a:xfrm>
            <a:off x="6094105" y="802955"/>
            <a:ext cx="4977976" cy="1454051"/>
          </a:xfrm>
        </p:spPr>
        <p:txBody>
          <a:bodyPr>
            <a:normAutofit/>
          </a:bodyPr>
          <a:lstStyle/>
          <a:p>
            <a:r>
              <a:rPr lang="es-MX" b="0" i="0">
                <a:solidFill>
                  <a:srgbClr val="000000"/>
                </a:solidFill>
                <a:effectLst/>
                <a:latin typeface="arial" panose="020B0604020202020204" pitchFamily="34" charset="0"/>
              </a:rPr>
              <a:t>Hangouts</a:t>
            </a:r>
            <a:endParaRPr lang="es-MX">
              <a:solidFill>
                <a:srgbClr val="000000"/>
              </a:solidFill>
            </a:endParaRPr>
          </a:p>
        </p:txBody>
      </p:sp>
      <p:sp>
        <p:nvSpPr>
          <p:cNvPr id="2970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9698" name="Picture 2" descr="upload.wikimedia.org/wikipedia/commons/e/ee/Han...">
            <a:hlinkClick r:id="rId3" action="ppaction://hlinksldjump"/>
            <a:extLst>
              <a:ext uri="{FF2B5EF4-FFF2-40B4-BE49-F238E27FC236}">
                <a16:creationId xmlns:a16="http://schemas.microsoft.com/office/drawing/2014/main" id="{5CFEAA62-D6DC-4E41-B1D7-664E8857821A}"/>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2" b="9605"/>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784AB7DB-3E08-4AFA-AB02-C37E4CA8FA69}"/>
              </a:ext>
            </a:extLst>
          </p:cNvPr>
          <p:cNvSpPr>
            <a:spLocks noGrp="1"/>
          </p:cNvSpPr>
          <p:nvPr>
            <p:ph idx="1"/>
          </p:nvPr>
        </p:nvSpPr>
        <p:spPr>
          <a:xfrm>
            <a:off x="6090574" y="2421682"/>
            <a:ext cx="4977578" cy="3639289"/>
          </a:xfrm>
        </p:spPr>
        <p:txBody>
          <a:bodyPr anchor="ctr">
            <a:normAutofit/>
          </a:bodyPr>
          <a:lstStyle/>
          <a:p>
            <a:pPr marL="0" indent="0">
              <a:buNone/>
            </a:pPr>
            <a:r>
              <a:rPr lang="es-ES" sz="2000">
                <a:solidFill>
                  <a:srgbClr val="000000"/>
                </a:solidFill>
                <a:latin typeface="Cavolini" panose="020B0502040204020203" pitchFamily="66" charset="0"/>
                <a:cs typeface="Cavolini" panose="020B0502040204020203" pitchFamily="66" charset="0"/>
              </a:rPr>
              <a:t>E</a:t>
            </a:r>
            <a:r>
              <a:rPr lang="es-ES" sz="2000" b="0" i="0">
                <a:solidFill>
                  <a:srgbClr val="000000"/>
                </a:solidFill>
                <a:effectLst/>
                <a:latin typeface="Cavolini" panose="020B0502040204020203" pitchFamily="66" charset="0"/>
                <a:cs typeface="Cavolini" panose="020B0502040204020203" pitchFamily="66" charset="0"/>
              </a:rPr>
              <a:t>s una aplicación de mensajería multiplataforma desarrollada por Google Inc.​ Se creó para sustituir los servicios Google Talk, Google+ Messenger y Google+ Hangouts, unificando todos estos servicios en una única aplicación.</a:t>
            </a:r>
            <a:endParaRPr lang="es-MX" sz="2000">
              <a:solidFill>
                <a:srgbClr val="000000"/>
              </a:solidFill>
              <a:latin typeface="Cavolini" panose="020B0502040204020203" pitchFamily="66" charset="0"/>
              <a:cs typeface="Cavolini" panose="020B0502040204020203" pitchFamily="66" charset="0"/>
            </a:endParaRPr>
          </a:p>
        </p:txBody>
      </p:sp>
      <p:pic>
        <p:nvPicPr>
          <p:cNvPr id="4" name="Picture 2" descr="Iconos Home- Descarga gratuita, PNG y SVG">
            <a:hlinkClick r:id="rId5" action="ppaction://hlinksldjump"/>
            <a:extLst>
              <a:ext uri="{FF2B5EF4-FFF2-40B4-BE49-F238E27FC236}">
                <a16:creationId xmlns:a16="http://schemas.microsoft.com/office/drawing/2014/main" id="{3B3B0C44-6FCC-4CCB-AF08-1BC75CD5D9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799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22" name="Picture 2" descr="Qué es Google Play Protect, cómo protege tu móvil y cómo configurarlo">
            <a:hlinkClick r:id="rId2" action="ppaction://hlinksldjump"/>
            <a:extLst>
              <a:ext uri="{FF2B5EF4-FFF2-40B4-BE49-F238E27FC236}">
                <a16:creationId xmlns:a16="http://schemas.microsoft.com/office/drawing/2014/main" id="{9926C42E-4C99-4DC9-A132-A17CCEF74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52" r="30451" b="-1"/>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30724"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725"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542A06B-39E5-4D86-944B-69C8C5A408B3}"/>
              </a:ext>
            </a:extLst>
          </p:cNvPr>
          <p:cNvSpPr>
            <a:spLocks noGrp="1"/>
          </p:cNvSpPr>
          <p:nvPr>
            <p:ph type="title"/>
          </p:nvPr>
        </p:nvSpPr>
        <p:spPr>
          <a:xfrm>
            <a:off x="804673" y="1396289"/>
            <a:ext cx="4782458" cy="1325563"/>
          </a:xfrm>
        </p:spPr>
        <p:txBody>
          <a:bodyPr>
            <a:normAutofit/>
          </a:bodyPr>
          <a:lstStyle/>
          <a:p>
            <a:r>
              <a:rPr lang="es-MX">
                <a:latin typeface="Arial" panose="020B0604020202020204" pitchFamily="34" charset="0"/>
                <a:cs typeface="Arial" panose="020B0604020202020204" pitchFamily="34" charset="0"/>
              </a:rPr>
              <a:t>Google Play Protect</a:t>
            </a:r>
          </a:p>
        </p:txBody>
      </p:sp>
      <p:sp>
        <p:nvSpPr>
          <p:cNvPr id="3" name="Marcador de contenido 2">
            <a:extLst>
              <a:ext uri="{FF2B5EF4-FFF2-40B4-BE49-F238E27FC236}">
                <a16:creationId xmlns:a16="http://schemas.microsoft.com/office/drawing/2014/main" id="{51E45824-5238-4300-8C5C-F26BFA6AD49C}"/>
              </a:ext>
            </a:extLst>
          </p:cNvPr>
          <p:cNvSpPr>
            <a:spLocks noGrp="1"/>
          </p:cNvSpPr>
          <p:nvPr>
            <p:ph idx="1"/>
          </p:nvPr>
        </p:nvSpPr>
        <p:spPr>
          <a:xfrm>
            <a:off x="804672" y="2871982"/>
            <a:ext cx="4782458" cy="3181684"/>
          </a:xfrm>
        </p:spPr>
        <p:txBody>
          <a:bodyPr anchor="t">
            <a:normAutofit/>
          </a:bodyPr>
          <a:lstStyle/>
          <a:p>
            <a:pPr marL="0" indent="0">
              <a:buNone/>
            </a:pPr>
            <a:r>
              <a:rPr lang="es-ES" sz="1800">
                <a:latin typeface="Cavolini" panose="020B0502040204020203" pitchFamily="66" charset="0"/>
                <a:cs typeface="Cavolini" panose="020B0502040204020203" pitchFamily="66" charset="0"/>
              </a:rPr>
              <a:t>T</a:t>
            </a:r>
            <a:r>
              <a:rPr lang="es-ES" sz="1800" b="0" i="0">
                <a:effectLst/>
                <a:latin typeface="Cavolini" panose="020B0502040204020203" pitchFamily="66" charset="0"/>
                <a:cs typeface="Cavolini" panose="020B0502040204020203" pitchFamily="66" charset="0"/>
              </a:rPr>
              <a:t>e ayuda a proteger tu dispositivo. Verifica la seguridad de las apps de </a:t>
            </a:r>
            <a:r>
              <a:rPr lang="es-ES" sz="1800" b="1" i="0">
                <a:effectLst/>
                <a:latin typeface="Cavolini" panose="020B0502040204020203" pitchFamily="66" charset="0"/>
                <a:cs typeface="Cavolini" panose="020B0502040204020203" pitchFamily="66" charset="0"/>
              </a:rPr>
              <a:t>Google Play</a:t>
            </a:r>
            <a:r>
              <a:rPr lang="es-ES" sz="1800" b="0" i="0">
                <a:effectLst/>
                <a:latin typeface="Cavolini" panose="020B0502040204020203" pitchFamily="66" charset="0"/>
                <a:cs typeface="Cavolini" panose="020B0502040204020203" pitchFamily="66" charset="0"/>
              </a:rPr>
              <a:t> Store antes de descargarlas. Analiza la actividad del dispositivo para detectar apps potencialmente dañinas de otras fuentes, conocidas como software malicioso.</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4" action="ppaction://hlinksldjump"/>
            <a:extLst>
              <a:ext uri="{FF2B5EF4-FFF2-40B4-BE49-F238E27FC236}">
                <a16:creationId xmlns:a16="http://schemas.microsoft.com/office/drawing/2014/main" id="{194C54A3-EA3E-4338-B3D4-4F6820F17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48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1746" name="Picture 2" descr="Google Wifi - Aplicaciones en Google Play">
            <a:hlinkClick r:id="rId2" action="ppaction://hlinksldjump"/>
            <a:extLst>
              <a:ext uri="{FF2B5EF4-FFF2-40B4-BE49-F238E27FC236}">
                <a16:creationId xmlns:a16="http://schemas.microsoft.com/office/drawing/2014/main" id="{D4C3E761-86A3-4E2C-89E6-250965089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166"/>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31749"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750"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7D1CFC1-2A7D-40AF-895B-981EFCBE5F5A}"/>
              </a:ext>
            </a:extLst>
          </p:cNvPr>
          <p:cNvSpPr>
            <a:spLocks noGrp="1"/>
          </p:cNvSpPr>
          <p:nvPr>
            <p:ph type="title"/>
          </p:nvPr>
        </p:nvSpPr>
        <p:spPr>
          <a:xfrm>
            <a:off x="804673" y="1396289"/>
            <a:ext cx="4782458" cy="1325563"/>
          </a:xfrm>
        </p:spPr>
        <p:txBody>
          <a:bodyPr>
            <a:normAutofit/>
          </a:bodyPr>
          <a:lstStyle/>
          <a:p>
            <a:r>
              <a:rPr lang="es-MX" b="1">
                <a:latin typeface="Arial" panose="020B0604020202020204" pitchFamily="34" charset="0"/>
                <a:cs typeface="Arial" panose="020B0604020202020204" pitchFamily="34" charset="0"/>
              </a:rPr>
              <a:t>Google wifi</a:t>
            </a:r>
          </a:p>
        </p:txBody>
      </p:sp>
      <p:sp>
        <p:nvSpPr>
          <p:cNvPr id="3" name="Marcador de contenido 2">
            <a:extLst>
              <a:ext uri="{FF2B5EF4-FFF2-40B4-BE49-F238E27FC236}">
                <a16:creationId xmlns:a16="http://schemas.microsoft.com/office/drawing/2014/main" id="{F09553B0-1C17-4929-9BBE-BBAA7701598B}"/>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La aplicación </a:t>
            </a:r>
            <a:r>
              <a:rPr lang="es-ES" sz="1800" b="1" i="0">
                <a:effectLst/>
                <a:latin typeface="Cavolini" panose="020B0502040204020203" pitchFamily="66" charset="0"/>
                <a:cs typeface="Cavolini" panose="020B0502040204020203" pitchFamily="66" charset="0"/>
              </a:rPr>
              <a:t>Google Wifi</a:t>
            </a:r>
            <a:r>
              <a:rPr lang="es-ES" sz="1800" b="0" i="0">
                <a:effectLst/>
                <a:latin typeface="Cavolini" panose="020B0502040204020203" pitchFamily="66" charset="0"/>
                <a:cs typeface="Cavolini" panose="020B0502040204020203" pitchFamily="66" charset="0"/>
              </a:rPr>
              <a:t> te permite configurar y controlar tus unidades de </a:t>
            </a:r>
            <a:r>
              <a:rPr lang="es-ES" sz="1800" b="1" i="0">
                <a:effectLst/>
                <a:latin typeface="Cavolini" panose="020B0502040204020203" pitchFamily="66" charset="0"/>
                <a:cs typeface="Cavolini" panose="020B0502040204020203" pitchFamily="66" charset="0"/>
              </a:rPr>
              <a:t>Google Wifi</a:t>
            </a:r>
            <a:r>
              <a:rPr lang="es-ES" sz="1800" b="0" i="0">
                <a:effectLst/>
                <a:latin typeface="Cavolini" panose="020B0502040204020203" pitchFamily="66" charset="0"/>
                <a:cs typeface="Cavolini" panose="020B0502040204020203" pitchFamily="66" charset="0"/>
              </a:rPr>
              <a:t> u OnHub desde tu dispositivo móvil. ... La aplicación también te proporciona información para ayudarte a sacar el máximo partido a tu red Wi‑Fi.</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4" action="ppaction://hlinksldjump"/>
            <a:extLst>
              <a:ext uri="{FF2B5EF4-FFF2-40B4-BE49-F238E27FC236}">
                <a16:creationId xmlns:a16="http://schemas.microsoft.com/office/drawing/2014/main" id="{B2B71ED9-5089-4516-8814-1EEFB076C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308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2770" name="Picture 2" descr="Google Calendar - Wikipedia, la enciclopedia libre">
            <a:hlinkClick r:id="rId2" action="ppaction://hlinksldjump"/>
            <a:extLst>
              <a:ext uri="{FF2B5EF4-FFF2-40B4-BE49-F238E27FC236}">
                <a16:creationId xmlns:a16="http://schemas.microsoft.com/office/drawing/2014/main" id="{7F17E734-8718-4324-BF3A-076BEAC088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6" r="1" b="2"/>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32773"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775"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7CE8BC2-D5E0-4158-8E4C-B6699EDF62DD}"/>
              </a:ext>
            </a:extLst>
          </p:cNvPr>
          <p:cNvSpPr>
            <a:spLocks noGrp="1"/>
          </p:cNvSpPr>
          <p:nvPr>
            <p:ph type="title"/>
          </p:nvPr>
        </p:nvSpPr>
        <p:spPr>
          <a:xfrm>
            <a:off x="804673" y="1396289"/>
            <a:ext cx="4782458" cy="1325563"/>
          </a:xfrm>
        </p:spPr>
        <p:txBody>
          <a:bodyPr>
            <a:normAutofit/>
          </a:bodyPr>
          <a:lstStyle/>
          <a:p>
            <a:r>
              <a:rPr lang="es-MX" b="0" i="0">
                <a:effectLst/>
                <a:latin typeface="arial" panose="020B0604020202020204" pitchFamily="34" charset="0"/>
              </a:rPr>
              <a:t>Google Calendar</a:t>
            </a:r>
            <a:endParaRPr lang="es-MX"/>
          </a:p>
        </p:txBody>
      </p:sp>
      <p:sp>
        <p:nvSpPr>
          <p:cNvPr id="3" name="Marcador de contenido 2">
            <a:extLst>
              <a:ext uri="{FF2B5EF4-FFF2-40B4-BE49-F238E27FC236}">
                <a16:creationId xmlns:a16="http://schemas.microsoft.com/office/drawing/2014/main" id="{C88DCB5B-02D5-46D3-ACDD-87BFD7D95C91}"/>
              </a:ext>
            </a:extLst>
          </p:cNvPr>
          <p:cNvSpPr>
            <a:spLocks noGrp="1"/>
          </p:cNvSpPr>
          <p:nvPr>
            <p:ph idx="1"/>
          </p:nvPr>
        </p:nvSpPr>
        <p:spPr>
          <a:xfrm>
            <a:off x="804672" y="2871982"/>
            <a:ext cx="4782458" cy="3181684"/>
          </a:xfrm>
        </p:spPr>
        <p:txBody>
          <a:bodyPr anchor="t">
            <a:normAutofit/>
          </a:bodyPr>
          <a:lstStyle/>
          <a:p>
            <a:pPr marL="0" indent="0">
              <a:lnSpc>
                <a:spcPct val="150000"/>
              </a:lnSpc>
              <a:buNone/>
            </a:pPr>
            <a:r>
              <a:rPr lang="es-ES" sz="1800" b="0" i="0">
                <a:effectLst/>
                <a:latin typeface="Cavolini" panose="020B0502040204020203" pitchFamily="66" charset="0"/>
                <a:cs typeface="Cavolini" panose="020B0502040204020203" pitchFamily="66" charset="0"/>
              </a:rPr>
              <a:t>Google Calendar es una agenda y calendario electrónico desarrollado por Google. Permite sincronizarlo con los contactos de Gmail de manera que podamos invitarlos y compartir eventos. Está disponible desde el 13 de abril de 2006.</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4" action="ppaction://hlinksldjump"/>
            <a:extLst>
              <a:ext uri="{FF2B5EF4-FFF2-40B4-BE49-F238E27FC236}">
                <a16:creationId xmlns:a16="http://schemas.microsoft.com/office/drawing/2014/main" id="{C112800D-CD4F-4626-A30B-958ADA1D5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59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802"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F8F33C7C-CD91-46A7-A479-EB71CDA20F78}"/>
              </a:ext>
            </a:extLst>
          </p:cNvPr>
          <p:cNvSpPr>
            <a:spLocks noGrp="1"/>
          </p:cNvSpPr>
          <p:nvPr>
            <p:ph type="title"/>
          </p:nvPr>
        </p:nvSpPr>
        <p:spPr>
          <a:xfrm>
            <a:off x="774700" y="761999"/>
            <a:ext cx="3511188" cy="5368413"/>
          </a:xfrm>
        </p:spPr>
        <p:txBody>
          <a:bodyPr>
            <a:normAutofit/>
          </a:bodyPr>
          <a:lstStyle/>
          <a:p>
            <a:r>
              <a:rPr lang="es-MX" b="1" i="0">
                <a:solidFill>
                  <a:srgbClr val="FFFFFF"/>
                </a:solidFill>
                <a:effectLst/>
                <a:latin typeface="arial" panose="020B0604020202020204" pitchFamily="34" charset="0"/>
              </a:rPr>
              <a:t>Google News</a:t>
            </a:r>
            <a:endParaRPr lang="es-MX" b="1">
              <a:solidFill>
                <a:srgbClr val="FFFFFF"/>
              </a:solidFill>
            </a:endParaRPr>
          </a:p>
        </p:txBody>
      </p:sp>
      <p:sp>
        <p:nvSpPr>
          <p:cNvPr id="3380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A5AB37E-9628-41FC-9573-3B9B40A278EB}"/>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20B0502040204020203" pitchFamily="66" charset="0"/>
                <a:cs typeface="Cavolini" panose="020B0502040204020203" pitchFamily="66" charset="0"/>
              </a:rPr>
              <a:t>Google Noticias es un agregador y buscador de noticias automatizado que rastrea de forma constante la información de los principales medios de comunicación en línea. El sitio web de Google News, elaborado por Google, se actualiza cada 15 minutos</a:t>
            </a:r>
            <a:endParaRPr lang="es-MX" sz="2400">
              <a:latin typeface="Cavolini" panose="020B0502040204020203" pitchFamily="66" charset="0"/>
              <a:cs typeface="Cavolini" panose="020B0502040204020203" pitchFamily="66" charset="0"/>
            </a:endParaRPr>
          </a:p>
        </p:txBody>
      </p:sp>
      <p:pic>
        <p:nvPicPr>
          <p:cNvPr id="33794" name="Picture 2" descr="kgo.googleusercontent.com/profile_vrt_raw_bytes...">
            <a:hlinkClick r:id="rId2" action="ppaction://hlinksldjump"/>
            <a:extLst>
              <a:ext uri="{FF2B5EF4-FFF2-40B4-BE49-F238E27FC236}">
                <a16:creationId xmlns:a16="http://schemas.microsoft.com/office/drawing/2014/main" id="{087CAEFE-2E69-4E86-ABAC-70C510017A5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279" r="13468" b="-7"/>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33804"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2F924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2" descr="Iconos Home- Descarga gratuita, PNG y SVG">
            <a:hlinkClick r:id="rId4" action="ppaction://hlinksldjump"/>
            <a:extLst>
              <a:ext uri="{FF2B5EF4-FFF2-40B4-BE49-F238E27FC236}">
                <a16:creationId xmlns:a16="http://schemas.microsoft.com/office/drawing/2014/main" id="{558DD730-0110-4607-AA2B-FAFF57136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13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098" name="Picture 2" descr="YouTube Kids for Android TV - Aplicaciones en Google Play">
            <a:extLst>
              <a:ext uri="{FF2B5EF4-FFF2-40B4-BE49-F238E27FC236}">
                <a16:creationId xmlns:a16="http://schemas.microsoft.com/office/drawing/2014/main" id="{E86C39AB-7363-470C-A49F-3B02C17E113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95" r="1" b="750"/>
          <a:stretch/>
        </p:blipFill>
        <p:spPr bwMode="auto">
          <a:xfrm rot="21480000">
            <a:off x="1137837" y="970528"/>
            <a:ext cx="9916327" cy="476439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 doblada 3">
            <a:extLst>
              <a:ext uri="{FF2B5EF4-FFF2-40B4-BE49-F238E27FC236}">
                <a16:creationId xmlns:a16="http://schemas.microsoft.com/office/drawing/2014/main" id="{C47FB85E-3FAA-4222-B177-92272A73E24C}"/>
              </a:ext>
            </a:extLst>
          </p:cNvPr>
          <p:cNvSpPr/>
          <p:nvPr/>
        </p:nvSpPr>
        <p:spPr>
          <a:xfrm rot="20390352" flipH="1">
            <a:off x="724255" y="831671"/>
            <a:ext cx="2672087" cy="15893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i="0">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rPr>
              <a:t>YouTube </a:t>
            </a:r>
            <a:r>
              <a:rPr lang="es-ES" sz="1600" b="1" i="0" err="1">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rPr>
              <a:t>Kids</a:t>
            </a:r>
            <a:r>
              <a:rPr lang="es-ES" sz="1600" b="1" i="0">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rPr>
              <a:t> es una red social dirigida a compartir vídeos desarrollada por YouTube.</a:t>
            </a:r>
            <a:endParaRPr lang="es-MX" sz="1600" b="1">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endParaRPr>
          </a:p>
        </p:txBody>
      </p:sp>
      <p:sp>
        <p:nvSpPr>
          <p:cNvPr id="5" name="Rectángulo: esquina doblada 4">
            <a:extLst>
              <a:ext uri="{FF2B5EF4-FFF2-40B4-BE49-F238E27FC236}">
                <a16:creationId xmlns:a16="http://schemas.microsoft.com/office/drawing/2014/main" id="{C98ECF17-C585-4CD8-AD2F-A75C33D3211E}"/>
              </a:ext>
            </a:extLst>
          </p:cNvPr>
          <p:cNvSpPr/>
          <p:nvPr/>
        </p:nvSpPr>
        <p:spPr>
          <a:xfrm rot="21002127">
            <a:off x="6572098" y="3989622"/>
            <a:ext cx="5048153" cy="2531582"/>
          </a:xfrm>
          <a:prstGeom prst="foldedCorner">
            <a:avLst/>
          </a:prstGeom>
          <a:solidFill>
            <a:srgbClr val="E7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i="0">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rPr>
              <a:t>Esta aplicación provee una versión del servicio orientado hacia los niños, con selecciones de contenido, características de control parental, y un filtro de vídeos que no son apropiados para ciertas audiencias.</a:t>
            </a:r>
            <a:endParaRPr lang="es-MX" b="1">
              <a:ln w="10160">
                <a:solidFill>
                  <a:schemeClr val="bg1"/>
                </a:solidFill>
                <a:prstDash val="solid"/>
              </a:ln>
              <a:solidFill>
                <a:schemeClr val="bg1"/>
              </a:solidFill>
              <a:effectLst>
                <a:outerShdw blurRad="38100" dist="22860" dir="5400000" algn="tl" rotWithShape="0">
                  <a:srgbClr val="000000">
                    <a:alpha val="30000"/>
                  </a:srgbClr>
                </a:outerShdw>
              </a:effectLst>
              <a:latin typeface="Cavolini" panose="020B0502040204020203" pitchFamily="66" charset="0"/>
              <a:cs typeface="Cavolini" panose="020B0502040204020203" pitchFamily="66" charset="0"/>
            </a:endParaRPr>
          </a:p>
        </p:txBody>
      </p:sp>
      <p:pic>
        <p:nvPicPr>
          <p:cNvPr id="6" name="Picture 2" descr="Iconos Home- Descarga gratuita, PNG y SVG">
            <a:hlinkClick r:id="rId3" action="ppaction://hlinksldjump"/>
            <a:extLst>
              <a:ext uri="{FF2B5EF4-FFF2-40B4-BE49-F238E27FC236}">
                <a16:creationId xmlns:a16="http://schemas.microsoft.com/office/drawing/2014/main" id="{4029606C-5A47-456C-B332-AF8A94D89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7" descr="YouTube Music icono">
            <a:extLst>
              <a:ext uri="{FF2B5EF4-FFF2-40B4-BE49-F238E27FC236}">
                <a16:creationId xmlns:a16="http://schemas.microsoft.com/office/drawing/2014/main" id="{81DC100C-05E6-4F9A-A2BA-7549D60BF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60" y="2273894"/>
            <a:ext cx="1025915" cy="10259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8" descr="YouTube TV icono">
            <a:extLst>
              <a:ext uri="{FF2B5EF4-FFF2-40B4-BE49-F238E27FC236}">
                <a16:creationId xmlns:a16="http://schemas.microsoft.com/office/drawing/2014/main" id="{8AB86985-0FA6-48B8-866F-DEF4E32F1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52860">
            <a:off x="5991466" y="5606626"/>
            <a:ext cx="1045873" cy="1045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6" descr="YouTube Kids icono">
            <a:hlinkClick r:id="rId7" action="ppaction://hlinksldjump"/>
            <a:extLst>
              <a:ext uri="{FF2B5EF4-FFF2-40B4-BE49-F238E27FC236}">
                <a16:creationId xmlns:a16="http://schemas.microsoft.com/office/drawing/2014/main" id="{1E9B6C0F-A440-4FBC-BDA2-275144FEA2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6563" y="2767801"/>
            <a:ext cx="1503809" cy="150380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D97C351-E594-40F4-81E2-C0564A86C442}"/>
              </a:ext>
            </a:extLst>
          </p:cNvPr>
          <p:cNvSpPr/>
          <p:nvPr/>
        </p:nvSpPr>
        <p:spPr>
          <a:xfrm>
            <a:off x="2263515" y="2767801"/>
            <a:ext cx="1856857" cy="150380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Picture 86" descr="YouTube Kids icono">
            <a:hlinkClick r:id="rId7" action="ppaction://hlinksldjump"/>
            <a:extLst>
              <a:ext uri="{FF2B5EF4-FFF2-40B4-BE49-F238E27FC236}">
                <a16:creationId xmlns:a16="http://schemas.microsoft.com/office/drawing/2014/main" id="{E3D6B1B5-236D-44B6-9C25-91F9F9ED8C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000" y="2863160"/>
            <a:ext cx="1174372" cy="137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ouTube | Youtube logo, Instagram logo, Youtube logo png">
            <a:hlinkClick r:id="rId9" action="ppaction://hlinksldjump"/>
            <a:extLst>
              <a:ext uri="{FF2B5EF4-FFF2-40B4-BE49-F238E27FC236}">
                <a16:creationId xmlns:a16="http://schemas.microsoft.com/office/drawing/2014/main" id="{AAD0684A-43E3-4CD2-9D30-CC1CEC901A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197" t="18267" r="3612" b="18113"/>
          <a:stretch/>
        </p:blipFill>
        <p:spPr bwMode="auto">
          <a:xfrm>
            <a:off x="9911163" y="798942"/>
            <a:ext cx="1223118" cy="8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986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45"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750"/>
                                        <p:tgtEl>
                                          <p:spTgt spid="18"/>
                                        </p:tgtEl>
                                      </p:cBhvr>
                                    </p:animEffect>
                                    <p:anim calcmode="lin" valueType="num">
                                      <p:cBhvr>
                                        <p:cTn id="25" dur="750" fill="hold"/>
                                        <p:tgtEl>
                                          <p:spTgt spid="18"/>
                                        </p:tgtEl>
                                        <p:attrNameLst>
                                          <p:attrName>ppt_w</p:attrName>
                                        </p:attrNameLst>
                                      </p:cBhvr>
                                      <p:tavLst>
                                        <p:tav tm="0" fmla="#ppt_w*sin(2.5*pi*$)">
                                          <p:val>
                                            <p:fltVal val="0"/>
                                          </p:val>
                                        </p:tav>
                                        <p:tav tm="100000">
                                          <p:val>
                                            <p:fltVal val="1"/>
                                          </p:val>
                                        </p:tav>
                                      </p:tavLst>
                                    </p:anim>
                                    <p:anim calcmode="lin" valueType="num">
                                      <p:cBhvr>
                                        <p:cTn id="26" dur="750" fill="hold"/>
                                        <p:tgtEl>
                                          <p:spTgt spid="18"/>
                                        </p:tgtEl>
                                        <p:attrNameLst>
                                          <p:attrName>ppt_h</p:attrName>
                                        </p:attrNameLst>
                                      </p:cBhvr>
                                      <p:tavLst>
                                        <p:tav tm="0">
                                          <p:val>
                                            <p:strVal val="#ppt_h"/>
                                          </p:val>
                                        </p:tav>
                                        <p:tav tm="100000">
                                          <p:val>
                                            <p:strVal val="#ppt_h"/>
                                          </p:val>
                                        </p:tav>
                                      </p:tavLst>
                                    </p:anim>
                                  </p:childTnLst>
                                </p:cTn>
                              </p:par>
                              <p:par>
                                <p:cTn id="27" presetID="8" presetClass="emph" presetSubtype="0" fill="hold" nodeType="withEffect">
                                  <p:stCondLst>
                                    <p:cond delay="0"/>
                                  </p:stCondLst>
                                  <p:childTnLst>
                                    <p:animRot by="21600000">
                                      <p:cBhvr>
                                        <p:cTn id="28" dur="1000" fill="hold"/>
                                        <p:tgtEl>
                                          <p:spTgt spid="12"/>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nodeType="clickEffect">
                                  <p:stCondLst>
                                    <p:cond delay="0"/>
                                  </p:stCondLst>
                                  <p:childTnLst>
                                    <p:animRot by="120000">
                                      <p:cBhvr>
                                        <p:cTn id="32" dur="100" fill="hold">
                                          <p:stCondLst>
                                            <p:cond delay="0"/>
                                          </p:stCondLst>
                                        </p:cTn>
                                        <p:tgtEl>
                                          <p:spTgt spid="4098"/>
                                        </p:tgtEl>
                                        <p:attrNameLst>
                                          <p:attrName>r</p:attrName>
                                        </p:attrNameLst>
                                      </p:cBhvr>
                                    </p:animRot>
                                    <p:animRot by="-240000">
                                      <p:cBhvr>
                                        <p:cTn id="33" dur="200" fill="hold">
                                          <p:stCondLst>
                                            <p:cond delay="200"/>
                                          </p:stCondLst>
                                        </p:cTn>
                                        <p:tgtEl>
                                          <p:spTgt spid="4098"/>
                                        </p:tgtEl>
                                        <p:attrNameLst>
                                          <p:attrName>r</p:attrName>
                                        </p:attrNameLst>
                                      </p:cBhvr>
                                    </p:animRot>
                                    <p:animRot by="240000">
                                      <p:cBhvr>
                                        <p:cTn id="34" dur="200" fill="hold">
                                          <p:stCondLst>
                                            <p:cond delay="400"/>
                                          </p:stCondLst>
                                        </p:cTn>
                                        <p:tgtEl>
                                          <p:spTgt spid="4098"/>
                                        </p:tgtEl>
                                        <p:attrNameLst>
                                          <p:attrName>r</p:attrName>
                                        </p:attrNameLst>
                                      </p:cBhvr>
                                    </p:animRot>
                                    <p:animRot by="-240000">
                                      <p:cBhvr>
                                        <p:cTn id="35" dur="200" fill="hold">
                                          <p:stCondLst>
                                            <p:cond delay="600"/>
                                          </p:stCondLst>
                                        </p:cTn>
                                        <p:tgtEl>
                                          <p:spTgt spid="4098"/>
                                        </p:tgtEl>
                                        <p:attrNameLst>
                                          <p:attrName>r</p:attrName>
                                        </p:attrNameLst>
                                      </p:cBhvr>
                                    </p:animRot>
                                    <p:animRot by="120000">
                                      <p:cBhvr>
                                        <p:cTn id="36" dur="200" fill="hold">
                                          <p:stCondLst>
                                            <p:cond delay="800"/>
                                          </p:stCondLst>
                                        </p:cTn>
                                        <p:tgtEl>
                                          <p:spTgt spid="40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8D521D37-BC8B-4120-A7C5-C8EBEB07E1FA}"/>
              </a:ext>
            </a:extLst>
          </p:cNvPr>
          <p:cNvSpPr>
            <a:spLocks noGrp="1"/>
          </p:cNvSpPr>
          <p:nvPr>
            <p:ph type="title"/>
          </p:nvPr>
        </p:nvSpPr>
        <p:spPr>
          <a:xfrm>
            <a:off x="774700" y="761999"/>
            <a:ext cx="3511188" cy="5368413"/>
          </a:xfrm>
        </p:spPr>
        <p:txBody>
          <a:bodyPr>
            <a:normAutofit/>
          </a:bodyPr>
          <a:lstStyle/>
          <a:p>
            <a:r>
              <a:rPr lang="es-MX" b="1">
                <a:solidFill>
                  <a:srgbClr val="FFFFFF"/>
                </a:solidFill>
                <a:latin typeface="Arial" panose="020B0604020202020204" pitchFamily="34" charset="0"/>
                <a:cs typeface="Arial" panose="020B0604020202020204" pitchFamily="34" charset="0"/>
              </a:rPr>
              <a:t>Google Store</a:t>
            </a: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608B9A5-0EA8-42B2-8677-1840D994F614}"/>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20B0502040204020203" pitchFamily="66" charset="0"/>
                <a:cs typeface="Cavolini" panose="020B0502040204020203" pitchFamily="66" charset="0"/>
              </a:rPr>
              <a:t>Es la </a:t>
            </a:r>
            <a:r>
              <a:rPr lang="es-ES" sz="2400" i="0">
                <a:effectLst/>
                <a:latin typeface="Cavolini" panose="020B0502040204020203" pitchFamily="66" charset="0"/>
                <a:cs typeface="Cavolini" panose="020B0502040204020203" pitchFamily="66" charset="0"/>
              </a:rPr>
              <a:t>tienda</a:t>
            </a:r>
            <a:r>
              <a:rPr lang="es-ES" sz="2400" b="0" i="0">
                <a:effectLst/>
                <a:latin typeface="Cavolini" panose="020B0502040204020203" pitchFamily="66" charset="0"/>
                <a:cs typeface="Cavolini" panose="020B0502040204020203" pitchFamily="66" charset="0"/>
              </a:rPr>
              <a:t> online desde la que comprar todos los dispositivos relacionados con </a:t>
            </a:r>
            <a:r>
              <a:rPr lang="es-ES" sz="2400" b="1" i="0">
                <a:effectLst/>
                <a:latin typeface="Cavolini" panose="020B0502040204020203" pitchFamily="66" charset="0"/>
                <a:cs typeface="Cavolini" panose="020B0502040204020203" pitchFamily="66" charset="0"/>
              </a:rPr>
              <a:t>Google</a:t>
            </a:r>
            <a:r>
              <a:rPr lang="es-ES" sz="2400" b="0" i="0">
                <a:effectLst/>
                <a:latin typeface="Cavolini" panose="020B0502040204020203" pitchFamily="66" charset="0"/>
                <a:cs typeface="Cavolini" panose="020B0502040204020203" pitchFamily="66" charset="0"/>
              </a:rPr>
              <a:t>. Play para lo digital, </a:t>
            </a:r>
            <a:r>
              <a:rPr lang="es-ES" sz="2400" b="1" i="0">
                <a:effectLst/>
                <a:latin typeface="Cavolini" panose="020B0502040204020203" pitchFamily="66" charset="0"/>
                <a:cs typeface="Cavolini" panose="020B0502040204020203" pitchFamily="66" charset="0"/>
              </a:rPr>
              <a:t>Store</a:t>
            </a:r>
            <a:r>
              <a:rPr lang="es-ES" sz="2400" b="0" i="0">
                <a:effectLst/>
                <a:latin typeface="Cavolini" panose="020B0502040204020203" pitchFamily="66" charset="0"/>
                <a:cs typeface="Cavolini" panose="020B0502040204020203" pitchFamily="66" charset="0"/>
              </a:rPr>
              <a:t> para lo físico.</a:t>
            </a:r>
            <a:endParaRPr lang="es-MX" sz="2400">
              <a:latin typeface="Cavolini" panose="020B0502040204020203" pitchFamily="66" charset="0"/>
              <a:cs typeface="Cavolini" panose="020B0502040204020203" pitchFamily="66" charset="0"/>
            </a:endParaRPr>
          </a:p>
        </p:txBody>
      </p:sp>
      <p:pic>
        <p:nvPicPr>
          <p:cNvPr id="5" name="Picture 64" descr="Google Store icono">
            <a:extLst>
              <a:ext uri="{FF2B5EF4-FFF2-40B4-BE49-F238E27FC236}">
                <a16:creationId xmlns:a16="http://schemas.microsoft.com/office/drawing/2014/main" id="{35641844-E4DD-4B6D-AF2F-4143E61EAB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50" r="15003" b="2"/>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4D5A6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2" descr="Iconos Home- Descarga gratuita, PNG y SVG">
            <a:hlinkClick r:id="rId3" action="ppaction://hlinksldjump"/>
            <a:extLst>
              <a:ext uri="{FF2B5EF4-FFF2-40B4-BE49-F238E27FC236}">
                <a16:creationId xmlns:a16="http://schemas.microsoft.com/office/drawing/2014/main" id="{4676E732-A781-405F-8DD0-B2757AE3A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04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818" name="Picture 2" descr="Nuevo Google Pixel 5: características, precio y ficha técnica">
            <a:extLst>
              <a:ext uri="{FF2B5EF4-FFF2-40B4-BE49-F238E27FC236}">
                <a16:creationId xmlns:a16="http://schemas.microsoft.com/office/drawing/2014/main" id="{60BE9F1A-D3FD-4516-A878-958BC9DA37E4}"/>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7594" b="14859"/>
          <a:stretch/>
        </p:blipFill>
        <p:spPr bwMode="auto">
          <a:xfrm>
            <a:off x="-19"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CDFB6A1-1BD0-4DE7-AD97-22D6C857721C}"/>
              </a:ext>
            </a:extLst>
          </p:cNvPr>
          <p:cNvSpPr>
            <a:spLocks noGrp="1"/>
          </p:cNvSpPr>
          <p:nvPr>
            <p:ph type="title"/>
          </p:nvPr>
        </p:nvSpPr>
        <p:spPr>
          <a:xfrm>
            <a:off x="801098" y="1396289"/>
            <a:ext cx="5277333" cy="1325563"/>
          </a:xfrm>
        </p:spPr>
        <p:txBody>
          <a:bodyPr>
            <a:normAutofit/>
          </a:bodyPr>
          <a:lstStyle/>
          <a:p>
            <a:r>
              <a:rPr lang="es-ES" b="1" i="0">
                <a:effectLst/>
                <a:latin typeface="arial" panose="020B0604020202020204" pitchFamily="34" charset="0"/>
              </a:rPr>
              <a:t>Google Pixel</a:t>
            </a:r>
            <a:r>
              <a:rPr lang="es-ES" b="0" i="0">
                <a:effectLst/>
                <a:latin typeface="arial" panose="020B0604020202020204" pitchFamily="34" charset="0"/>
              </a:rPr>
              <a:t> </a:t>
            </a:r>
            <a:endParaRPr lang="es-MX"/>
          </a:p>
        </p:txBody>
      </p:sp>
      <p:sp>
        <p:nvSpPr>
          <p:cNvPr id="3" name="Marcador de contenido 2">
            <a:extLst>
              <a:ext uri="{FF2B5EF4-FFF2-40B4-BE49-F238E27FC236}">
                <a16:creationId xmlns:a16="http://schemas.microsoft.com/office/drawing/2014/main" id="{FE4BCD48-DDAF-4C6D-973D-29BFC0131667}"/>
              </a:ext>
            </a:extLst>
          </p:cNvPr>
          <p:cNvSpPr>
            <a:spLocks noGrp="1"/>
          </p:cNvSpPr>
          <p:nvPr>
            <p:ph idx="1"/>
          </p:nvPr>
        </p:nvSpPr>
        <p:spPr>
          <a:xfrm>
            <a:off x="805543" y="2871982"/>
            <a:ext cx="5272888" cy="3181684"/>
          </a:xfrm>
        </p:spPr>
        <p:txBody>
          <a:bodyPr anchor="t">
            <a:normAutofit/>
          </a:bodyPr>
          <a:lstStyle/>
          <a:p>
            <a:pPr marL="0" indent="0">
              <a:lnSpc>
                <a:spcPct val="150000"/>
              </a:lnSpc>
              <a:buNone/>
            </a:pPr>
            <a:r>
              <a:rPr lang="es-ES" sz="1800" b="0" i="0">
                <a:effectLst/>
                <a:latin typeface="Cavolini" panose="020B0502040204020203" pitchFamily="66" charset="0"/>
                <a:cs typeface="Cavolini" panose="020B0502040204020203" pitchFamily="66" charset="0"/>
              </a:rPr>
              <a:t>Es una línea de dispositivos electrónicos de consumo de </a:t>
            </a:r>
            <a:r>
              <a:rPr lang="es-ES" sz="1800" b="1" i="0">
                <a:effectLst/>
                <a:latin typeface="Cavolini" panose="020B0502040204020203" pitchFamily="66" charset="0"/>
                <a:cs typeface="Cavolini" panose="020B0502040204020203" pitchFamily="66" charset="0"/>
              </a:rPr>
              <a:t>Google</a:t>
            </a:r>
            <a:r>
              <a:rPr lang="es-ES" sz="1800" b="0" i="0">
                <a:effectLst/>
                <a:latin typeface="Cavolini" panose="020B0502040204020203" pitchFamily="66" charset="0"/>
                <a:cs typeface="Cavolini" panose="020B0502040204020203" pitchFamily="66" charset="0"/>
              </a:rPr>
              <a:t> que funcionan con el sistema operativo Chrome o Android. ... La línea </a:t>
            </a:r>
            <a:r>
              <a:rPr lang="es-ES" sz="1800" b="1" i="0">
                <a:effectLst/>
                <a:latin typeface="Cavolini" panose="020B0502040204020203" pitchFamily="66" charset="0"/>
                <a:cs typeface="Cavolini" panose="020B0502040204020203" pitchFamily="66" charset="0"/>
              </a:rPr>
              <a:t>Pixel</a:t>
            </a:r>
            <a:r>
              <a:rPr lang="es-ES" sz="1800" b="0" i="0">
                <a:effectLst/>
                <a:latin typeface="Cavolini" panose="020B0502040204020203" pitchFamily="66" charset="0"/>
                <a:cs typeface="Cavolini" panose="020B0502040204020203" pitchFamily="66" charset="0"/>
              </a:rPr>
              <a:t> incluye computadoras portátiles y teléfonos inteligentes</a:t>
            </a:r>
            <a:endParaRPr lang="es-MX" sz="1800">
              <a:latin typeface="Cavolini" panose="020B0502040204020203" pitchFamily="66" charset="0"/>
              <a:cs typeface="Cavolini" panose="020B0502040204020203" pitchFamily="66" charset="0"/>
            </a:endParaRPr>
          </a:p>
        </p:txBody>
      </p:sp>
      <p:pic>
        <p:nvPicPr>
          <p:cNvPr id="34820" name="Picture 4" descr="Así son los nuevos Google Pixel | Tecnología | EL PAÍS">
            <a:extLst>
              <a:ext uri="{FF2B5EF4-FFF2-40B4-BE49-F238E27FC236}">
                <a16:creationId xmlns:a16="http://schemas.microsoft.com/office/drawing/2014/main" id="{C50A531E-331A-409B-861A-33770F003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926" b="2"/>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4" action="ppaction://hlinksldjump"/>
            <a:extLst>
              <a:ext uri="{FF2B5EF4-FFF2-40B4-BE49-F238E27FC236}">
                <a16:creationId xmlns:a16="http://schemas.microsoft.com/office/drawing/2014/main" id="{C18213C9-4777-4EBF-8A8A-15CFA5605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Casa conectada icono">
            <a:hlinkClick r:id="rId6" action="ppaction://hlinksldjump"/>
            <a:extLst>
              <a:ext uri="{FF2B5EF4-FFF2-40B4-BE49-F238E27FC236}">
                <a16:creationId xmlns:a16="http://schemas.microsoft.com/office/drawing/2014/main" id="{2837EDCF-92B2-4586-AD17-CBAE7A863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9" y="5304342"/>
            <a:ext cx="1574710" cy="157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29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116B1-183F-4F40-99BE-097FE552FE6C}"/>
              </a:ext>
            </a:extLst>
          </p:cNvPr>
          <p:cNvSpPr>
            <a:spLocks noGrp="1"/>
          </p:cNvSpPr>
          <p:nvPr>
            <p:ph type="title"/>
          </p:nvPr>
        </p:nvSpPr>
        <p:spPr>
          <a:xfrm>
            <a:off x="762001" y="803325"/>
            <a:ext cx="5314536" cy="1325563"/>
          </a:xfrm>
        </p:spPr>
        <p:txBody>
          <a:bodyPr>
            <a:normAutofit/>
          </a:bodyPr>
          <a:lstStyle/>
          <a:p>
            <a:pPr algn="ctr"/>
            <a:r>
              <a:rPr lang="es-MX" b="0" i="0">
                <a:effectLst/>
                <a:latin typeface="arial" panose="020B0604020202020204" pitchFamily="34" charset="0"/>
              </a:rPr>
              <a:t>Google Chrome</a:t>
            </a:r>
            <a:endParaRPr lang="es-MX"/>
          </a:p>
        </p:txBody>
      </p:sp>
      <p:sp>
        <p:nvSpPr>
          <p:cNvPr id="3" name="Marcador de contenido 2">
            <a:extLst>
              <a:ext uri="{FF2B5EF4-FFF2-40B4-BE49-F238E27FC236}">
                <a16:creationId xmlns:a16="http://schemas.microsoft.com/office/drawing/2014/main" id="{59FEDFF2-D5D6-4670-A962-2CC5AE671DE3}"/>
              </a:ext>
            </a:extLst>
          </p:cNvPr>
          <p:cNvSpPr>
            <a:spLocks noGrp="1"/>
          </p:cNvSpPr>
          <p:nvPr>
            <p:ph idx="1"/>
          </p:nvPr>
        </p:nvSpPr>
        <p:spPr>
          <a:xfrm>
            <a:off x="762000" y="2279018"/>
            <a:ext cx="5314543" cy="3375920"/>
          </a:xfrm>
        </p:spPr>
        <p:txBody>
          <a:bodyPr anchor="t">
            <a:normAutofit/>
          </a:bodyPr>
          <a:lstStyle/>
          <a:p>
            <a:pPr marL="0" indent="0">
              <a:lnSpc>
                <a:spcPct val="150000"/>
              </a:lnSpc>
              <a:buNone/>
            </a:pPr>
            <a:r>
              <a:rPr lang="es-ES" sz="1800" b="0" i="0">
                <a:effectLst/>
                <a:latin typeface="Cavolini" panose="020B0502040204020203" pitchFamily="66" charset="0"/>
                <a:cs typeface="Cavolini" panose="020B0502040204020203" pitchFamily="66" charset="0"/>
              </a:rPr>
              <a:t>Google Chrome es un navegador web de código cerrado​​ desarrollado por Google, aunque derivado de proyectos de código abierto.​​​ Está disponible gratuitamente. El nombre del navegador deriva del término en inglés usado para el marco de la interfaz gráfica de usuario.</a:t>
            </a:r>
            <a:endParaRPr lang="es-MX" sz="1800">
              <a:latin typeface="Cavolini" panose="020B0502040204020203" pitchFamily="66" charset="0"/>
              <a:cs typeface="Cavolini" panose="020B0502040204020203" pitchFamily="66" charset="0"/>
            </a:endParaRPr>
          </a:p>
        </p:txBody>
      </p:sp>
      <p:pic>
        <p:nvPicPr>
          <p:cNvPr id="36866" name="Picture 2" descr="Cómo evitar que Google Chrome 69 te espíe">
            <a:hlinkClick r:id="rId2" action="ppaction://hlinksldjump"/>
            <a:extLst>
              <a:ext uri="{FF2B5EF4-FFF2-40B4-BE49-F238E27FC236}">
                <a16:creationId xmlns:a16="http://schemas.microsoft.com/office/drawing/2014/main" id="{4C3FFE95-CC0C-47C6-B356-6C98160ECE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92" r="23418"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4" action="ppaction://hlinksldjump"/>
            <a:extLst>
              <a:ext uri="{FF2B5EF4-FFF2-40B4-BE49-F238E27FC236}">
                <a16:creationId xmlns:a16="http://schemas.microsoft.com/office/drawing/2014/main" id="{1A60033A-6FE2-456D-88F4-885593622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0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899"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8901B8-109E-465C-BA53-2AFDB448CF17}"/>
              </a:ext>
            </a:extLst>
          </p:cNvPr>
          <p:cNvSpPr>
            <a:spLocks noGrp="1"/>
          </p:cNvSpPr>
          <p:nvPr>
            <p:ph type="title"/>
          </p:nvPr>
        </p:nvSpPr>
        <p:spPr>
          <a:xfrm>
            <a:off x="589560" y="856180"/>
            <a:ext cx="4560584" cy="1128068"/>
          </a:xfrm>
        </p:spPr>
        <p:txBody>
          <a:bodyPr anchor="ctr">
            <a:normAutofit/>
          </a:bodyPr>
          <a:lstStyle/>
          <a:p>
            <a:r>
              <a:rPr lang="es-MX" sz="4000" b="0" i="0">
                <a:effectLst/>
                <a:latin typeface="arial" panose="020B0604020202020204" pitchFamily="34" charset="0"/>
              </a:rPr>
              <a:t>Google Fotos</a:t>
            </a:r>
            <a:endParaRPr lang="es-MX" sz="4000"/>
          </a:p>
        </p:txBody>
      </p:sp>
      <p:grpSp>
        <p:nvGrpSpPr>
          <p:cNvPr id="37900"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901"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C2A549A-CD4E-4C75-B608-D7FF70B9AC8C}"/>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Google Fotos es una aplicación informática de intercambio de fotografía y de vídeo y servicio de almacenamiento de Google. </a:t>
            </a:r>
            <a:endParaRPr lang="es-MX" sz="2000">
              <a:latin typeface="Cavolini" panose="020B0502040204020203" pitchFamily="66" charset="0"/>
              <a:cs typeface="Cavolini" panose="020B0502040204020203" pitchFamily="66" charset="0"/>
            </a:endParaRPr>
          </a:p>
        </p:txBody>
      </p:sp>
      <p:sp>
        <p:nvSpPr>
          <p:cNvPr id="37902"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03"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Google Fotos: todas tus fotos organizadas y fáciles de encontrar">
            <a:extLst>
              <a:ext uri="{FF2B5EF4-FFF2-40B4-BE49-F238E27FC236}">
                <a16:creationId xmlns:a16="http://schemas.microsoft.com/office/drawing/2014/main" id="{1407CF8E-7A8A-4360-B1F2-D7B0713C43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 r="-1" b="281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90E24FE6-A2B7-4677-8080-0D4FA341B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58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8914" name="Picture 2" descr="Google almost immediately abandons widely-hated Google logo on Gboard space  bar">
            <a:extLst>
              <a:ext uri="{FF2B5EF4-FFF2-40B4-BE49-F238E27FC236}">
                <a16:creationId xmlns:a16="http://schemas.microsoft.com/office/drawing/2014/main" id="{20000B91-065F-4BA2-A02E-1063FCCF9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8916"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49DE827-0478-4CBA-A54B-16F416E170B8}"/>
              </a:ext>
            </a:extLst>
          </p:cNvPr>
          <p:cNvSpPr>
            <a:spLocks noGrp="1"/>
          </p:cNvSpPr>
          <p:nvPr>
            <p:ph type="title"/>
          </p:nvPr>
        </p:nvSpPr>
        <p:spPr>
          <a:xfrm>
            <a:off x="618062" y="4185749"/>
            <a:ext cx="9265771" cy="622836"/>
          </a:xfrm>
        </p:spPr>
        <p:txBody>
          <a:bodyPr>
            <a:normAutofit/>
          </a:bodyPr>
          <a:lstStyle/>
          <a:p>
            <a:r>
              <a:rPr lang="es-MX" sz="3600" b="1" i="0">
                <a:effectLst/>
                <a:latin typeface="arial" panose="020B0604020202020204" pitchFamily="34" charset="0"/>
              </a:rPr>
              <a:t>Gboard</a:t>
            </a:r>
            <a:endParaRPr lang="es-MX" sz="3600" b="1"/>
          </a:p>
        </p:txBody>
      </p:sp>
      <p:sp>
        <p:nvSpPr>
          <p:cNvPr id="3" name="Marcador de contenido 2">
            <a:extLst>
              <a:ext uri="{FF2B5EF4-FFF2-40B4-BE49-F238E27FC236}">
                <a16:creationId xmlns:a16="http://schemas.microsoft.com/office/drawing/2014/main" id="{A84710D8-C98E-416A-BBA8-959C4AF23707}"/>
              </a:ext>
            </a:extLst>
          </p:cNvPr>
          <p:cNvSpPr>
            <a:spLocks noGrp="1"/>
          </p:cNvSpPr>
          <p:nvPr>
            <p:ph idx="1"/>
          </p:nvPr>
        </p:nvSpPr>
        <p:spPr>
          <a:xfrm>
            <a:off x="618063" y="4856921"/>
            <a:ext cx="9565028" cy="1249240"/>
          </a:xfrm>
        </p:spPr>
        <p:txBody>
          <a:bodyPr>
            <a:normAutofit/>
          </a:bodyPr>
          <a:lstStyle/>
          <a:p>
            <a:pPr marL="0" indent="0">
              <a:buNone/>
            </a:pPr>
            <a:r>
              <a:rPr lang="es-ES" sz="1800" b="0" i="0">
                <a:effectLst/>
                <a:latin typeface="Cavolini" panose="020B0502040204020203" pitchFamily="66" charset="0"/>
                <a:cs typeface="Cavolini" panose="020B0502040204020203" pitchFamily="66" charset="0"/>
              </a:rPr>
              <a:t>Gboard es una aplicación de teclado virtual desarrollada por Google para dispositivos Android e iOS. Se lanzó por primera vez para iOS en mayo del 2016, más tarde se lanzó para Android en diciembre del 2016.</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244D6D44-263C-4BF7-886C-B38D7A9DC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53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942"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1DEB50A1-FEEA-42EA-A899-B64CF8B764AA}"/>
              </a:ext>
            </a:extLst>
          </p:cNvPr>
          <p:cNvSpPr>
            <a:spLocks noGrp="1"/>
          </p:cNvSpPr>
          <p:nvPr>
            <p:ph type="title"/>
          </p:nvPr>
        </p:nvSpPr>
        <p:spPr>
          <a:xfrm>
            <a:off x="1047280" y="759805"/>
            <a:ext cx="10306520" cy="1325563"/>
          </a:xfrm>
        </p:spPr>
        <p:txBody>
          <a:bodyPr>
            <a:normAutofit/>
          </a:bodyPr>
          <a:lstStyle/>
          <a:p>
            <a:r>
              <a:rPr lang="es-MX" sz="4000" b="1">
                <a:solidFill>
                  <a:srgbClr val="FFFFFF"/>
                </a:solidFill>
                <a:latin typeface="Arial" panose="020B0604020202020204" pitchFamily="34" charset="0"/>
                <a:cs typeface="Arial" panose="020B0604020202020204" pitchFamily="34" charset="0"/>
              </a:rPr>
              <a:t>Gmail</a:t>
            </a:r>
          </a:p>
        </p:txBody>
      </p:sp>
      <p:sp>
        <p:nvSpPr>
          <p:cNvPr id="3" name="Marcador de contenido 2">
            <a:extLst>
              <a:ext uri="{FF2B5EF4-FFF2-40B4-BE49-F238E27FC236}">
                <a16:creationId xmlns:a16="http://schemas.microsoft.com/office/drawing/2014/main" id="{5DFA322D-D284-4D75-84EC-D47558975014}"/>
              </a:ext>
            </a:extLst>
          </p:cNvPr>
          <p:cNvSpPr>
            <a:spLocks noGrp="1"/>
          </p:cNvSpPr>
          <p:nvPr>
            <p:ph idx="1"/>
          </p:nvPr>
        </p:nvSpPr>
        <p:spPr>
          <a:xfrm>
            <a:off x="1424904" y="2494450"/>
            <a:ext cx="4053545" cy="3563159"/>
          </a:xfrm>
        </p:spPr>
        <p:txBody>
          <a:bodyPr>
            <a:normAutofit/>
          </a:bodyPr>
          <a:lstStyle/>
          <a:p>
            <a:pPr marL="0" indent="0">
              <a:buNone/>
            </a:pPr>
            <a:r>
              <a:rPr lang="es-ES" sz="2400" b="0" i="0">
                <a:effectLst/>
                <a:latin typeface="Cavolini" panose="020B0502040204020203" pitchFamily="66" charset="0"/>
                <a:cs typeface="Cavolini" panose="020B0502040204020203" pitchFamily="66" charset="0"/>
              </a:rPr>
              <a:t>Gmail es un servicio de correo electrónico proporcionado por la empresa estadounidense Google desde el 1 de abril de 2004. Tras más de cinco años en fase "beta"</a:t>
            </a:r>
            <a:endParaRPr lang="es-MX" sz="2400">
              <a:latin typeface="Cavolini" panose="020B0502040204020203" pitchFamily="66" charset="0"/>
              <a:cs typeface="Cavolini" panose="020B0502040204020203" pitchFamily="66" charset="0"/>
            </a:endParaRPr>
          </a:p>
        </p:txBody>
      </p:sp>
      <p:pic>
        <p:nvPicPr>
          <p:cNvPr id="39938" name="Picture 2" descr="Gmail - Wikipedia, la enciclopedia libre">
            <a:extLst>
              <a:ext uri="{FF2B5EF4-FFF2-40B4-BE49-F238E27FC236}">
                <a16:creationId xmlns:a16="http://schemas.microsoft.com/office/drawing/2014/main" id="{4B30DB62-F9B0-4C71-854A-102CA7CAE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7"/>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5AFF3FE0-A516-44AA-BBE4-2BA9810F6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54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7" name="Rectangle 70">
            <a:extLst>
              <a:ext uri="{FF2B5EF4-FFF2-40B4-BE49-F238E27FC236}">
                <a16:creationId xmlns:a16="http://schemas.microsoft.com/office/drawing/2014/main" id="{6BD95E17-8119-4CAA-86C1-9084D70D5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8" name="Rectangle 7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3B6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ítulo 1">
            <a:extLst>
              <a:ext uri="{FF2B5EF4-FFF2-40B4-BE49-F238E27FC236}">
                <a16:creationId xmlns:a16="http://schemas.microsoft.com/office/drawing/2014/main" id="{1FD5C458-D62A-4BD0-8033-901813CF1B9B}"/>
              </a:ext>
            </a:extLst>
          </p:cNvPr>
          <p:cNvSpPr>
            <a:spLocks noGrp="1"/>
          </p:cNvSpPr>
          <p:nvPr>
            <p:ph type="title"/>
          </p:nvPr>
        </p:nvSpPr>
        <p:spPr>
          <a:xfrm>
            <a:off x="962563" y="501649"/>
            <a:ext cx="10266875" cy="954625"/>
          </a:xfrm>
        </p:spPr>
        <p:txBody>
          <a:bodyPr>
            <a:normAutofit/>
          </a:bodyPr>
          <a:lstStyle/>
          <a:p>
            <a:pPr algn="ctr"/>
            <a:r>
              <a:rPr lang="es-MX" sz="4000" b="1">
                <a:solidFill>
                  <a:srgbClr val="FFFFFF"/>
                </a:solidFill>
                <a:latin typeface="Arial" panose="020B0604020202020204" pitchFamily="34" charset="0"/>
                <a:cs typeface="Arial" panose="020B0604020202020204" pitchFamily="34" charset="0"/>
              </a:rPr>
              <a:t>Google chat</a:t>
            </a:r>
          </a:p>
        </p:txBody>
      </p:sp>
      <p:sp>
        <p:nvSpPr>
          <p:cNvPr id="3" name="Marcador de contenido 2">
            <a:extLst>
              <a:ext uri="{FF2B5EF4-FFF2-40B4-BE49-F238E27FC236}">
                <a16:creationId xmlns:a16="http://schemas.microsoft.com/office/drawing/2014/main" id="{88676E95-CBFD-4CA6-8C29-483D7D60DE6F}"/>
              </a:ext>
            </a:extLst>
          </p:cNvPr>
          <p:cNvSpPr>
            <a:spLocks noGrp="1"/>
          </p:cNvSpPr>
          <p:nvPr>
            <p:ph idx="1"/>
          </p:nvPr>
        </p:nvSpPr>
        <p:spPr>
          <a:xfrm>
            <a:off x="1295400" y="1766888"/>
            <a:ext cx="9601200" cy="2128838"/>
          </a:xfrm>
        </p:spPr>
        <p:txBody>
          <a:bodyPr anchor="t">
            <a:normAutofit/>
          </a:bodyPr>
          <a:lstStyle/>
          <a:p>
            <a:pPr marL="0" indent="0">
              <a:buNone/>
            </a:pPr>
            <a:r>
              <a:rPr lang="es-ES" sz="2000" b="0" i="0">
                <a:solidFill>
                  <a:srgbClr val="FFFFFF"/>
                </a:solidFill>
                <a:effectLst/>
                <a:latin typeface="Cavolini" panose="020B0502040204020203" pitchFamily="66" charset="0"/>
                <a:cs typeface="Cavolini" panose="020B0502040204020203" pitchFamily="66" charset="0"/>
              </a:rPr>
              <a:t>Google Chat es un software de comunicación desarrollado por Google creado para equipos que proporciona mensajes directos y salas de chat de equipo, es similar a sus competidores, junto con una función de mensajería de grupo que permite compartir contenido de Google Drive.</a:t>
            </a:r>
            <a:endParaRPr lang="es-MX" sz="2000">
              <a:solidFill>
                <a:srgbClr val="FFFFFF"/>
              </a:solidFill>
              <a:latin typeface="Cavolini" panose="020B0502040204020203" pitchFamily="66" charset="0"/>
              <a:cs typeface="Cavolini" panose="020B0502040204020203" pitchFamily="66" charset="0"/>
            </a:endParaRPr>
          </a:p>
        </p:txBody>
      </p:sp>
      <p:sp>
        <p:nvSpPr>
          <p:cNvPr id="40969" name="Rectangle 74">
            <a:extLst>
              <a:ext uri="{FF2B5EF4-FFF2-40B4-BE49-F238E27FC236}">
                <a16:creationId xmlns:a16="http://schemas.microsoft.com/office/drawing/2014/main" id="{A60A4776-180B-470E-BCC1-8F38A92AE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2437" y="4553428"/>
            <a:ext cx="1927126" cy="1688336"/>
          </a:xfrm>
          <a:prstGeom prst="rect">
            <a:avLst/>
          </a:prstGeom>
          <a:solidFill>
            <a:srgbClr val="FFFFFF"/>
          </a:solidFill>
          <a:ln w="31750" cap="sq">
            <a:solidFill>
              <a:srgbClr val="18F31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0962" name="Picture 2">
            <a:extLst>
              <a:ext uri="{FF2B5EF4-FFF2-40B4-BE49-F238E27FC236}">
                <a16:creationId xmlns:a16="http://schemas.microsoft.com/office/drawing/2014/main" id="{9497B91B-2CE6-458A-B6B2-1DE5710EF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49" r="-2" b="7009"/>
          <a:stretch/>
        </p:blipFill>
        <p:spPr bwMode="auto">
          <a:xfrm>
            <a:off x="5291667" y="4709653"/>
            <a:ext cx="1608667" cy="1371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5A7B66D8-B27F-4A19-B979-54D4A460C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4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1986" name="Picture 2" descr="Presentamos Google Cast - Ayuda de Google Cast">
            <a:extLst>
              <a:ext uri="{FF2B5EF4-FFF2-40B4-BE49-F238E27FC236}">
                <a16:creationId xmlns:a16="http://schemas.microsoft.com/office/drawing/2014/main" id="{AA588078-9D95-49BB-A821-954310284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67"/>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41988"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989"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47FEC03-913A-4BE4-9E68-828E5053DA19}"/>
              </a:ext>
            </a:extLst>
          </p:cNvPr>
          <p:cNvSpPr>
            <a:spLocks noGrp="1"/>
          </p:cNvSpPr>
          <p:nvPr>
            <p:ph type="title"/>
          </p:nvPr>
        </p:nvSpPr>
        <p:spPr>
          <a:xfrm>
            <a:off x="804673" y="1396289"/>
            <a:ext cx="4782458" cy="1325563"/>
          </a:xfrm>
        </p:spPr>
        <p:txBody>
          <a:bodyPr>
            <a:normAutofit/>
          </a:bodyPr>
          <a:lstStyle/>
          <a:p>
            <a:r>
              <a:rPr lang="es-ES" b="1" i="0">
                <a:effectLst/>
                <a:latin typeface="arial" panose="020B0604020202020204" pitchFamily="34" charset="0"/>
              </a:rPr>
              <a:t>Google Cast</a:t>
            </a:r>
            <a:endParaRPr lang="es-MX"/>
          </a:p>
        </p:txBody>
      </p:sp>
      <p:sp>
        <p:nvSpPr>
          <p:cNvPr id="3" name="Marcador de contenido 2">
            <a:extLst>
              <a:ext uri="{FF2B5EF4-FFF2-40B4-BE49-F238E27FC236}">
                <a16:creationId xmlns:a16="http://schemas.microsoft.com/office/drawing/2014/main" id="{A04579A5-31B6-4E25-8518-F692526F9EC3}"/>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Es un protocolo propietario de </a:t>
            </a:r>
            <a:r>
              <a:rPr lang="es-ES" sz="1800" b="1" i="0">
                <a:effectLst/>
                <a:latin typeface="Cavolini" panose="020B0502040204020203" pitchFamily="66" charset="0"/>
                <a:cs typeface="Cavolini" panose="020B0502040204020203" pitchFamily="66" charset="0"/>
              </a:rPr>
              <a:t>Google</a:t>
            </a:r>
            <a:r>
              <a:rPr lang="es-ES" sz="1800" b="0" i="0">
                <a:effectLst/>
                <a:latin typeface="Cavolini" panose="020B0502040204020203" pitchFamily="66" charset="0"/>
                <a:cs typeface="Cavolini" panose="020B0502040204020203" pitchFamily="66" charset="0"/>
              </a:rPr>
              <a:t>, que permite enviar contenidos desde un teléfono móvil a un dispositivo compatible con </a:t>
            </a:r>
            <a:r>
              <a:rPr lang="es-ES" sz="1800" b="1" i="0">
                <a:effectLst/>
                <a:latin typeface="Cavolini" panose="020B0502040204020203" pitchFamily="66" charset="0"/>
                <a:cs typeface="Cavolini" panose="020B0502040204020203" pitchFamily="66" charset="0"/>
              </a:rPr>
              <a:t>Google Cast</a:t>
            </a:r>
            <a:r>
              <a:rPr lang="es-ES" sz="1800" b="0" i="0">
                <a:effectLst/>
                <a:latin typeface="Cavolini" panose="020B0502040204020203" pitchFamily="66" charset="0"/>
                <a:cs typeface="Cavolini" panose="020B0502040204020203" pitchFamily="66" charset="0"/>
              </a:rPr>
              <a:t>.</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191A7CBA-D152-4A7A-ABAB-4EC9B0056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88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CD5BC-6DA4-4D16-A3E3-2740A6D7E5F7}"/>
              </a:ext>
            </a:extLst>
          </p:cNvPr>
          <p:cNvSpPr>
            <a:spLocks noGrp="1"/>
          </p:cNvSpPr>
          <p:nvPr>
            <p:ph type="title"/>
          </p:nvPr>
        </p:nvSpPr>
        <p:spPr>
          <a:xfrm>
            <a:off x="589560" y="856180"/>
            <a:ext cx="4560584" cy="1128068"/>
          </a:xfrm>
        </p:spPr>
        <p:txBody>
          <a:bodyPr anchor="ctr">
            <a:normAutofit/>
          </a:bodyPr>
          <a:lstStyle/>
          <a:p>
            <a:r>
              <a:rPr lang="es-MX" sz="4000" b="1">
                <a:latin typeface="Arial" panose="020B0604020202020204" pitchFamily="34" charset="0"/>
                <a:cs typeface="Arial" panose="020B0604020202020204" pitchFamily="34" charset="0"/>
              </a:rPr>
              <a:t>Google express</a:t>
            </a:r>
          </a:p>
        </p:txBody>
      </p:sp>
      <p:grpSp>
        <p:nvGrpSpPr>
          <p:cNvPr id="2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6B217CD-D62C-4B9B-9C34-867378B5463A}"/>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Es un servicio de entregas que ofrece el gigante tecnológico y que está disponible, por el momento, solo para Estados Unidos. Los usuarios pueden adquirir desde indumentaria hasta frutas y verduras, pasando por juguetes y productos para el hogar.</a:t>
            </a:r>
            <a:endParaRPr lang="es-MX" sz="2000">
              <a:latin typeface="Cavolini" panose="020B0502040204020203" pitchFamily="66" charset="0"/>
              <a:cs typeface="Cavolini" panose="020B0502040204020203" pitchFamily="66" charset="0"/>
            </a:endParaRPr>
          </a:p>
        </p:txBody>
      </p:sp>
      <p:sp>
        <p:nvSpPr>
          <p:cNvPr id="27"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oogle Express / Shopping Actions: así funciona el marketplace de Google">
            <a:extLst>
              <a:ext uri="{FF2B5EF4-FFF2-40B4-BE49-F238E27FC236}">
                <a16:creationId xmlns:a16="http://schemas.microsoft.com/office/drawing/2014/main" id="{92057532-E921-4E4D-9E26-BC9F6C253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7971" b="-3"/>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Home- Descarga gratuita, PNG y SVG">
            <a:hlinkClick r:id="rId3" action="ppaction://hlinksldjump"/>
            <a:extLst>
              <a:ext uri="{FF2B5EF4-FFF2-40B4-BE49-F238E27FC236}">
                <a16:creationId xmlns:a16="http://schemas.microsoft.com/office/drawing/2014/main" id="{89C7AD19-8293-475C-A5EA-688064DB6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05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D8111CE-61C4-4686-9644-5340D63A2556}"/>
              </a:ext>
            </a:extLst>
          </p:cNvPr>
          <p:cNvSpPr>
            <a:spLocks noGrp="1"/>
          </p:cNvSpPr>
          <p:nvPr>
            <p:ph type="title"/>
          </p:nvPr>
        </p:nvSpPr>
        <p:spPr>
          <a:xfrm>
            <a:off x="589560" y="856180"/>
            <a:ext cx="4560584" cy="1128068"/>
          </a:xfrm>
        </p:spPr>
        <p:txBody>
          <a:bodyPr anchor="ctr">
            <a:normAutofit/>
          </a:bodyPr>
          <a:lstStyle/>
          <a:p>
            <a:r>
              <a:rPr lang="es-MX" sz="4000" b="1">
                <a:latin typeface="Arial" panose="020B0604020202020204" pitchFamily="34" charset="0"/>
                <a:cs typeface="Arial" panose="020B0604020202020204" pitchFamily="34" charset="0"/>
              </a:rPr>
              <a:t>Google duo</a:t>
            </a:r>
          </a:p>
        </p:txBody>
      </p:sp>
      <p:grpSp>
        <p:nvGrpSpPr>
          <p:cNvPr id="2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EF66269-9F97-4911-A77F-52CE69418835}"/>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Google Duo es una aplicación móvil de chat de vídeo desarrollada por Google, disponible tanto para Android como para iOS y KaiOS .​ Fue presentada el 18 de mayo de 2016 junto a Google Allo</a:t>
            </a:r>
            <a:endParaRPr lang="es-MX" sz="2000">
              <a:latin typeface="Cavolini" panose="020B0502040204020203" pitchFamily="66" charset="0"/>
              <a:cs typeface="Cavolini" panose="020B0502040204020203" pitchFamily="66" charset="0"/>
            </a:endParaRPr>
          </a:p>
        </p:txBody>
      </p:sp>
      <p:sp>
        <p:nvSpPr>
          <p:cNvPr id="26"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Google Duo - Wikipedia, la enciclopedia libre">
            <a:extLst>
              <a:ext uri="{FF2B5EF4-FFF2-40B4-BE49-F238E27FC236}">
                <a16:creationId xmlns:a16="http://schemas.microsoft.com/office/drawing/2014/main" id="{B4608D19-A84F-4357-885A-F07E468D0E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4458B920-2B94-41A3-A0F7-E57EC5865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7872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C8AE30A-EA44-4B4E-A760-2184F09AB04A}"/>
              </a:ext>
            </a:extLst>
          </p:cNvPr>
          <p:cNvSpPr>
            <a:spLocks noGrp="1"/>
          </p:cNvSpPr>
          <p:nvPr>
            <p:ph idx="1"/>
          </p:nvPr>
        </p:nvSpPr>
        <p:spPr>
          <a:xfrm>
            <a:off x="7454364" y="4269542"/>
            <a:ext cx="4673740" cy="2129599"/>
          </a:xfrm>
          <a:noFill/>
        </p:spPr>
        <p:txBody>
          <a:bodyPr anchor="t">
            <a:normAutofit/>
          </a:bodyPr>
          <a:lstStyle/>
          <a:p>
            <a:pPr marL="0" indent="0">
              <a:lnSpc>
                <a:spcPct val="150000"/>
              </a:lnSpc>
              <a:buNone/>
            </a:pPr>
            <a:r>
              <a:rPr lang="es-ES" sz="2000" b="1">
                <a:ln w="22225">
                  <a:solidFill>
                    <a:schemeClr val="bg1"/>
                  </a:solidFill>
                  <a:prstDash val="solid"/>
                </a:ln>
                <a:latin typeface="Cavolini" panose="020B0502040204020203" pitchFamily="66" charset="0"/>
                <a:cs typeface="Cavolini" panose="020B0502040204020203" pitchFamily="66" charset="0"/>
              </a:rPr>
              <a:t>Con Music Premium escucha música sin anuncios, offline y en segundo plano</a:t>
            </a:r>
            <a:endParaRPr lang="es-MX" sz="1000" b="1">
              <a:ln w="22225">
                <a:solidFill>
                  <a:schemeClr val="bg1"/>
                </a:solidFill>
                <a:prstDash val="solid"/>
              </a:ln>
              <a:latin typeface="Cavolini" panose="020B0502040204020203" pitchFamily="66" charset="0"/>
              <a:cs typeface="Cavolini" panose="020B0502040204020203" pitchFamily="66" charset="0"/>
            </a:endParaRPr>
          </a:p>
        </p:txBody>
      </p:sp>
      <p:sp>
        <p:nvSpPr>
          <p:cNvPr id="37" name="Marcador de contenido 2">
            <a:extLst>
              <a:ext uri="{FF2B5EF4-FFF2-40B4-BE49-F238E27FC236}">
                <a16:creationId xmlns:a16="http://schemas.microsoft.com/office/drawing/2014/main" id="{C3E2819C-8263-437D-AE95-FDEDC3AAF939}"/>
              </a:ext>
            </a:extLst>
          </p:cNvPr>
          <p:cNvSpPr txBox="1">
            <a:spLocks/>
          </p:cNvSpPr>
          <p:nvPr/>
        </p:nvSpPr>
        <p:spPr>
          <a:xfrm>
            <a:off x="505098" y="3572687"/>
            <a:ext cx="6095997" cy="2872745"/>
          </a:xfrm>
          <a:prstGeom prst="rect">
            <a:avLst/>
          </a:prstGeom>
          <a:noFill/>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s-ES" b="1">
                <a:ln w="22225">
                  <a:solidFill>
                    <a:schemeClr val="bg1"/>
                  </a:solidFill>
                  <a:prstDash val="solid"/>
                </a:ln>
                <a:latin typeface="Cavolini" panose="020B0502040204020203" pitchFamily="66" charset="0"/>
                <a:cs typeface="Cavolini" panose="020B0502040204020203" pitchFamily="66" charset="0"/>
              </a:rPr>
              <a:t>YouTube Music es un servicio de retransmisión de música desarrollado por YouTube. En su versión gratuita permite ver vídeos musicales entre los que se insertan vídeos p</a:t>
            </a:r>
            <a:r>
              <a:rPr lang="es-ES" b="1">
                <a:ln w="22225">
                  <a:solidFill>
                    <a:schemeClr val="bg1"/>
                  </a:solidFill>
                  <a:prstDash val="solid"/>
                </a:ln>
                <a:solidFill>
                  <a:schemeClr val="bg1"/>
                </a:solidFill>
                <a:latin typeface="Cavolini" panose="020B0502040204020203" pitchFamily="66" charset="0"/>
                <a:cs typeface="Cavolini" panose="020B0502040204020203" pitchFamily="66" charset="0"/>
              </a:rPr>
              <a:t>ublicitarios</a:t>
            </a:r>
            <a:endParaRPr lang="es-MX" sz="1100" b="1">
              <a:ln w="22225">
                <a:solidFill>
                  <a:schemeClr val="bg1"/>
                </a:solidFill>
                <a:prstDash val="solid"/>
              </a:ln>
              <a:solidFill>
                <a:schemeClr val="bg1"/>
              </a:solidFill>
              <a:latin typeface="Cavolini" panose="020B0502040204020203" pitchFamily="66" charset="0"/>
              <a:cs typeface="Cavolini" panose="020B0502040204020203" pitchFamily="66" charset="0"/>
            </a:endParaRPr>
          </a:p>
        </p:txBody>
      </p:sp>
      <p:pic>
        <p:nvPicPr>
          <p:cNvPr id="2050" name="Picture 2" descr="Iconos Home- Descarga gratuita, PNG y SVG">
            <a:hlinkClick r:id="rId2" action="ppaction://hlinksldjump"/>
            <a:extLst>
              <a:ext uri="{FF2B5EF4-FFF2-40B4-BE49-F238E27FC236}">
                <a16:creationId xmlns:a16="http://schemas.microsoft.com/office/drawing/2014/main" id="{FD56DE37-FC0A-49FA-A20A-3559A4B22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864" y="5426075"/>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6" descr="YouTube Kids icono">
            <a:hlinkClick r:id="rId4" action="ppaction://hlinksldjump"/>
            <a:extLst>
              <a:ext uri="{FF2B5EF4-FFF2-40B4-BE49-F238E27FC236}">
                <a16:creationId xmlns:a16="http://schemas.microsoft.com/office/drawing/2014/main" id="{CADD5D3C-63FE-442F-9C78-B3784C76D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434" y="273348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8" descr="YouTube TV icono">
            <a:extLst>
              <a:ext uri="{FF2B5EF4-FFF2-40B4-BE49-F238E27FC236}">
                <a16:creationId xmlns:a16="http://schemas.microsoft.com/office/drawing/2014/main" id="{2391BCBC-4B08-4E74-9731-C5C7584620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095" y="268924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18FC2E1C-BDA1-44D0-95AC-E5580AD7AB4B}"/>
              </a:ext>
            </a:extLst>
          </p:cNvPr>
          <p:cNvSpPr/>
          <p:nvPr/>
        </p:nvSpPr>
        <p:spPr>
          <a:xfrm>
            <a:off x="0" y="-29741"/>
            <a:ext cx="12192000" cy="2129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solidFill>
                <a:schemeClr val="tx1"/>
              </a:solidFill>
            </a:endParaRPr>
          </a:p>
        </p:txBody>
      </p:sp>
      <p:pic>
        <p:nvPicPr>
          <p:cNvPr id="39" name="Picture 2" descr="YouTube Premium">
            <a:extLst>
              <a:ext uri="{FF2B5EF4-FFF2-40B4-BE49-F238E27FC236}">
                <a16:creationId xmlns:a16="http://schemas.microsoft.com/office/drawing/2014/main" id="{FE868A66-7F7A-46AF-B798-2D481D5D70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158098"/>
            <a:ext cx="13982700" cy="188083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ACB2B05-B204-4F6F-958C-ABDABDAE6E34}"/>
              </a:ext>
            </a:extLst>
          </p:cNvPr>
          <p:cNvSpPr/>
          <p:nvPr/>
        </p:nvSpPr>
        <p:spPr>
          <a:xfrm>
            <a:off x="1169233" y="0"/>
            <a:ext cx="1963710" cy="2038929"/>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Picture 87" descr="YouTube Music icono">
            <a:hlinkClick r:id="rId8" action="ppaction://hlinksldjump"/>
            <a:extLst>
              <a:ext uri="{FF2B5EF4-FFF2-40B4-BE49-F238E27FC236}">
                <a16:creationId xmlns:a16="http://schemas.microsoft.com/office/drawing/2014/main" id="{7B5A4090-3EA7-4EBC-A38E-B7BEFA2B6B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790" y="412568"/>
            <a:ext cx="1432153" cy="14321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ouTube | Youtube logo, Instagram logo, Youtube logo png">
            <a:hlinkClick r:id="rId10" action="ppaction://hlinksldjump"/>
            <a:extLst>
              <a:ext uri="{FF2B5EF4-FFF2-40B4-BE49-F238E27FC236}">
                <a16:creationId xmlns:a16="http://schemas.microsoft.com/office/drawing/2014/main" id="{4C51CCBB-1EC8-4495-A8E3-946237C9C6B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97" t="18267" r="3612" b="18113"/>
          <a:stretch/>
        </p:blipFill>
        <p:spPr bwMode="auto">
          <a:xfrm>
            <a:off x="2847193" y="2752057"/>
            <a:ext cx="828000" cy="59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97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45"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000"/>
                                        <p:tgtEl>
                                          <p:spTgt spid="47"/>
                                        </p:tgtEl>
                                      </p:cBhvr>
                                    </p:animEffect>
                                    <p:anim calcmode="lin" valueType="num">
                                      <p:cBhvr>
                                        <p:cTn id="17" dur="2000" fill="hold"/>
                                        <p:tgtEl>
                                          <p:spTgt spid="47"/>
                                        </p:tgtEl>
                                        <p:attrNameLst>
                                          <p:attrName>ppt_w</p:attrName>
                                        </p:attrNameLst>
                                      </p:cBhvr>
                                      <p:tavLst>
                                        <p:tav tm="0" fmla="#ppt_w*sin(2.5*pi*$)">
                                          <p:val>
                                            <p:fltVal val="0"/>
                                          </p:val>
                                        </p:tav>
                                        <p:tav tm="100000">
                                          <p:val>
                                            <p:fltVal val="1"/>
                                          </p:val>
                                        </p:tav>
                                      </p:tavLst>
                                    </p:anim>
                                    <p:anim calcmode="lin" valueType="num">
                                      <p:cBhvr>
                                        <p:cTn id="18" dur="2000" fill="hold"/>
                                        <p:tgtEl>
                                          <p:spTgt spid="47"/>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2000"/>
                                        <p:tgtEl>
                                          <p:spTgt spid="46"/>
                                        </p:tgtEl>
                                      </p:cBhvr>
                                    </p:animEffect>
                                    <p:anim calcmode="lin" valueType="num">
                                      <p:cBhvr>
                                        <p:cTn id="22" dur="2000" fill="hold"/>
                                        <p:tgtEl>
                                          <p:spTgt spid="46"/>
                                        </p:tgtEl>
                                        <p:attrNameLst>
                                          <p:attrName>ppt_w</p:attrName>
                                        </p:attrNameLst>
                                      </p:cBhvr>
                                      <p:tavLst>
                                        <p:tav tm="0" fmla="#ppt_w*sin(2.5*pi*$)">
                                          <p:val>
                                            <p:fltVal val="0"/>
                                          </p:val>
                                        </p:tav>
                                        <p:tav tm="100000">
                                          <p:val>
                                            <p:fltVal val="1"/>
                                          </p:val>
                                        </p:tav>
                                      </p:tavLst>
                                    </p:anim>
                                    <p:anim calcmode="lin" valueType="num">
                                      <p:cBhvr>
                                        <p:cTn id="23" dur="2000" fill="hold"/>
                                        <p:tgtEl>
                                          <p:spTgt spid="46"/>
                                        </p:tgtEl>
                                        <p:attrNameLst>
                                          <p:attrName>ppt_h</p:attrName>
                                        </p:attrNameLst>
                                      </p:cBhvr>
                                      <p:tavLst>
                                        <p:tav tm="0">
                                          <p:val>
                                            <p:strVal val="#ppt_h"/>
                                          </p:val>
                                        </p:tav>
                                        <p:tav tm="100000">
                                          <p:val>
                                            <p:strVal val="#ppt_h"/>
                                          </p:val>
                                        </p:tav>
                                      </p:tavLst>
                                    </p:anim>
                                  </p:childTnLst>
                                </p:cTn>
                              </p:par>
                              <p:par>
                                <p:cTn id="24" presetID="26" presetClass="emph" presetSubtype="0" fill="hold" nodeType="withEffect">
                                  <p:stCondLst>
                                    <p:cond delay="250"/>
                                  </p:stCondLst>
                                  <p:childTnLst>
                                    <p:animEffect transition="out" filter="fade">
                                      <p:cBhvr>
                                        <p:cTn id="25" dur="500" tmFilter="0, 0; .2, .5; .8, .5; 1, 0"/>
                                        <p:tgtEl>
                                          <p:spTgt spid="39"/>
                                        </p:tgtEl>
                                      </p:cBhvr>
                                    </p:animEffect>
                                    <p:animScale>
                                      <p:cBhvr>
                                        <p:cTn id="26" dur="250" autoRev="1" fill="hold"/>
                                        <p:tgtEl>
                                          <p:spTgt spid="39"/>
                                        </p:tgtEl>
                                      </p:cBhvr>
                                      <p:by x="105000" y="105000"/>
                                    </p:animScale>
                                  </p:childTnLst>
                                </p:cTn>
                              </p:par>
                              <p:par>
                                <p:cTn id="27" presetID="26" presetClass="emph" presetSubtype="0" fill="hold" nodeType="withEffect">
                                  <p:stCondLst>
                                    <p:cond delay="750"/>
                                  </p:stCondLst>
                                  <p:childTnLst>
                                    <p:animEffect transition="out" filter="fade">
                                      <p:cBhvr>
                                        <p:cTn id="28" dur="500" tmFilter="0, 0; .2, .5; .8, .5; 1, 0"/>
                                        <p:tgtEl>
                                          <p:spTgt spid="39"/>
                                        </p:tgtEl>
                                      </p:cBhvr>
                                    </p:animEffect>
                                    <p:animScale>
                                      <p:cBhvr>
                                        <p:cTn id="29" dur="250" autoRev="1" fill="hold"/>
                                        <p:tgtEl>
                                          <p:spTgt spid="39"/>
                                        </p:tgtEl>
                                      </p:cBhvr>
                                      <p:by x="105000" y="105000"/>
                                    </p:animScale>
                                  </p:childTnLst>
                                </p:cTn>
                              </p:par>
                              <p:par>
                                <p:cTn id="30" presetID="26" presetClass="emph" presetSubtype="0" fill="hold" nodeType="withEffect">
                                  <p:stCondLst>
                                    <p:cond delay="1250"/>
                                  </p:stCondLst>
                                  <p:childTnLst>
                                    <p:animEffect transition="out" filter="fade">
                                      <p:cBhvr>
                                        <p:cTn id="31" dur="500" tmFilter="0, 0; .2, .5; .8, .5; 1, 0"/>
                                        <p:tgtEl>
                                          <p:spTgt spid="39"/>
                                        </p:tgtEl>
                                      </p:cBhvr>
                                    </p:animEffect>
                                    <p:animScale>
                                      <p:cBhvr>
                                        <p:cTn id="32" dur="250" autoRev="1" fill="hold"/>
                                        <p:tgtEl>
                                          <p:spTgt spid="39"/>
                                        </p:tgtEl>
                                      </p:cBhvr>
                                      <p:by x="105000" y="105000"/>
                                    </p:animScale>
                                  </p:childTnLst>
                                </p:cTn>
                              </p:par>
                              <p:par>
                                <p:cTn id="33" presetID="8" presetClass="emph" presetSubtype="0" fill="hold" nodeType="withEffect">
                                  <p:stCondLst>
                                    <p:cond delay="0"/>
                                  </p:stCondLst>
                                  <p:childTnLst>
                                    <p:animRot by="21600000">
                                      <p:cBhvr>
                                        <p:cTn id="34" dur="1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496A19-09DD-48D2-972C-EF51F0572050}"/>
              </a:ext>
            </a:extLst>
          </p:cNvPr>
          <p:cNvSpPr>
            <a:spLocks noGrp="1"/>
          </p:cNvSpPr>
          <p:nvPr>
            <p:ph type="title"/>
          </p:nvPr>
        </p:nvSpPr>
        <p:spPr>
          <a:xfrm>
            <a:off x="793662" y="386930"/>
            <a:ext cx="10066122" cy="1298448"/>
          </a:xfrm>
        </p:spPr>
        <p:txBody>
          <a:bodyPr anchor="b">
            <a:normAutofit/>
          </a:bodyPr>
          <a:lstStyle/>
          <a:p>
            <a:r>
              <a:rPr lang="es-ES" sz="4800" b="1">
                <a:latin typeface="Arial" panose="020B0604020202020204" pitchFamily="34" charset="0"/>
                <a:cs typeface="Arial" panose="020B0604020202020204" pitchFamily="34" charset="0"/>
              </a:rPr>
              <a:t>Google Cloud Print</a:t>
            </a:r>
            <a:endParaRPr lang="es-MX" sz="4800" b="1">
              <a:latin typeface="Arial" panose="020B0604020202020204" pitchFamily="34" charset="0"/>
              <a:cs typeface="Arial" panose="020B0604020202020204" pitchFamily="34" charset="0"/>
            </a:endParaRPr>
          </a:p>
        </p:txBody>
      </p:sp>
      <p:sp>
        <p:nvSpPr>
          <p:cNvPr id="1046"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FD8B898-0EB3-4404-977A-41E84746BE4E}"/>
              </a:ext>
            </a:extLst>
          </p:cNvPr>
          <p:cNvSpPr>
            <a:spLocks noGrp="1"/>
          </p:cNvSpPr>
          <p:nvPr>
            <p:ph idx="1"/>
          </p:nvPr>
        </p:nvSpPr>
        <p:spPr>
          <a:xfrm>
            <a:off x="793661" y="2599509"/>
            <a:ext cx="4530898" cy="363945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Google Cloud Print es un servicio de Google que permite a los usuarios imprimir desde cualquier aplicación compatible con Cloud Print en cualquier dispositivo en la nube de la red a cualquier impresora</a:t>
            </a:r>
            <a:endParaRPr lang="es-MX" sz="2000">
              <a:latin typeface="Cavolini" panose="03000502040302020204" pitchFamily="66" charset="0"/>
              <a:cs typeface="Cavolini" panose="03000502040302020204" pitchFamily="66" charset="0"/>
            </a:endParaRPr>
          </a:p>
        </p:txBody>
      </p:sp>
      <p:pic>
        <p:nvPicPr>
          <p:cNvPr id="1026" name="Picture 2" descr="blog.copybal.com/wp-content/uploads/2018/10/goo...">
            <a:extLst>
              <a:ext uri="{FF2B5EF4-FFF2-40B4-BE49-F238E27FC236}">
                <a16:creationId xmlns:a16="http://schemas.microsoft.com/office/drawing/2014/main" id="{8BE009C0-705D-493A-9A9A-7FAC7A89E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14" r="14654"/>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048"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14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62" name="Rectangle 7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A8AC8A-78BE-432F-889F-E9C8EB46FA9A}"/>
              </a:ext>
            </a:extLst>
          </p:cNvPr>
          <p:cNvSpPr>
            <a:spLocks noGrp="1"/>
          </p:cNvSpPr>
          <p:nvPr>
            <p:ph type="title"/>
          </p:nvPr>
        </p:nvSpPr>
        <p:spPr>
          <a:xfrm>
            <a:off x="517889" y="4883544"/>
            <a:ext cx="3876086" cy="1556907"/>
          </a:xfrm>
        </p:spPr>
        <p:txBody>
          <a:bodyPr anchor="ctr">
            <a:normAutofit/>
          </a:bodyPr>
          <a:lstStyle/>
          <a:p>
            <a:r>
              <a:rPr lang="es-MX" sz="3200" b="1">
                <a:latin typeface="Arial" panose="020B0604020202020204" pitchFamily="34" charset="0"/>
                <a:cs typeface="Arial" panose="020B0604020202020204" pitchFamily="34" charset="0"/>
              </a:rPr>
              <a:t>Google cloud</a:t>
            </a:r>
          </a:p>
        </p:txBody>
      </p:sp>
      <p:sp>
        <p:nvSpPr>
          <p:cNvPr id="45063" name="Rectangle 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descr="Google Cloud Platform ☁️ | GCP | uCloudStore Partner Premier Google">
            <a:extLst>
              <a:ext uri="{FF2B5EF4-FFF2-40B4-BE49-F238E27FC236}">
                <a16:creationId xmlns:a16="http://schemas.microsoft.com/office/drawing/2014/main" id="{F4F03C5F-2428-40C5-95A6-8D61F02B5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98" b="14992"/>
          <a:stretch/>
        </p:blipFill>
        <p:spPr bwMode="auto">
          <a:xfrm>
            <a:off x="959205" y="364142"/>
            <a:ext cx="10369645" cy="3867993"/>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82DEAF8-871A-493E-9E37-2820E1A78A89}"/>
              </a:ext>
            </a:extLst>
          </p:cNvPr>
          <p:cNvSpPr>
            <a:spLocks noGrp="1"/>
          </p:cNvSpPr>
          <p:nvPr>
            <p:ph idx="1"/>
          </p:nvPr>
        </p:nvSpPr>
        <p:spPr>
          <a:xfrm>
            <a:off x="5162719" y="4883544"/>
            <a:ext cx="6586915" cy="1556907"/>
          </a:xfrm>
        </p:spPr>
        <p:txBody>
          <a:bodyPr anchor="ctr">
            <a:normAutofit/>
          </a:bodyPr>
          <a:lstStyle/>
          <a:p>
            <a:pPr marL="0" indent="0">
              <a:buNone/>
            </a:pPr>
            <a:r>
              <a:rPr lang="es-ES" sz="1700" b="1" i="0">
                <a:effectLst/>
                <a:latin typeface="Cavolini" panose="020B0502040204020203" pitchFamily="66" charset="0"/>
                <a:cs typeface="Cavolini" panose="020B0502040204020203" pitchFamily="66" charset="0"/>
              </a:rPr>
              <a:t>Google Cloud</a:t>
            </a:r>
            <a:r>
              <a:rPr lang="es-ES" sz="1700" b="0" i="0">
                <a:effectLst/>
                <a:latin typeface="Cavolini" panose="020B0502040204020203" pitchFamily="66" charset="0"/>
                <a:cs typeface="Cavolini" panose="020B0502040204020203" pitchFamily="66" charset="0"/>
              </a:rPr>
              <a:t> Platform (GCP) es una plataforma que ofrece más de 90 servicios de tecnología de la información (también llamados productos), que las empresas, los profesionales de TI y los desarrolladores pueden aprovechar </a:t>
            </a:r>
            <a:r>
              <a:rPr lang="es-ES" sz="1700" b="1" i="0">
                <a:effectLst/>
                <a:latin typeface="Cavolini" panose="020B0502040204020203" pitchFamily="66" charset="0"/>
                <a:cs typeface="Cavolini" panose="020B0502040204020203" pitchFamily="66" charset="0"/>
              </a:rPr>
              <a:t>para</a:t>
            </a:r>
            <a:r>
              <a:rPr lang="es-ES" sz="1700" b="0" i="0">
                <a:effectLst/>
                <a:latin typeface="Cavolini" panose="020B0502040204020203" pitchFamily="66" charset="0"/>
                <a:cs typeface="Cavolini" panose="020B0502040204020203" pitchFamily="66" charset="0"/>
              </a:rPr>
              <a:t> trabajar de forma más eficiente</a:t>
            </a:r>
            <a:endParaRPr lang="es-MX" sz="17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8E5D085C-20B0-4D7D-9A34-2922A2CE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21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84"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3E20E5-57DB-483E-9BFB-24B175CAD9A7}"/>
              </a:ext>
            </a:extLst>
          </p:cNvPr>
          <p:cNvSpPr>
            <a:spLocks noGrp="1"/>
          </p:cNvSpPr>
          <p:nvPr>
            <p:ph type="title"/>
          </p:nvPr>
        </p:nvSpPr>
        <p:spPr>
          <a:xfrm>
            <a:off x="589560" y="856180"/>
            <a:ext cx="4560584" cy="1128068"/>
          </a:xfrm>
        </p:spPr>
        <p:txBody>
          <a:bodyPr anchor="ctr">
            <a:normAutofit/>
          </a:bodyPr>
          <a:lstStyle/>
          <a:p>
            <a:r>
              <a:rPr lang="es-MX" sz="4000" b="1">
                <a:latin typeface="Arial" panose="020B0604020202020204" pitchFamily="34" charset="0"/>
                <a:cs typeface="Arial" panose="020B0604020202020204" pitchFamily="34" charset="0"/>
              </a:rPr>
              <a:t>Google keep</a:t>
            </a:r>
          </a:p>
        </p:txBody>
      </p:sp>
      <p:grpSp>
        <p:nvGrpSpPr>
          <p:cNvPr id="46085"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BAD3581-48BA-4C60-8B75-4CD1285C1006}"/>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Google Keep es una aplicación desarrollada por Google Inc. que permite organizar la información personal a través del archivo de notas.</a:t>
            </a:r>
            <a:endParaRPr lang="es-MX" sz="2000">
              <a:latin typeface="Cavolini" panose="020B0502040204020203" pitchFamily="66" charset="0"/>
              <a:cs typeface="Cavolini" panose="020B0502040204020203" pitchFamily="66" charset="0"/>
            </a:endParaRP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descr="Google Keep - Wikipedia, la enciclopedia libre">
            <a:extLst>
              <a:ext uri="{FF2B5EF4-FFF2-40B4-BE49-F238E27FC236}">
                <a16:creationId xmlns:a16="http://schemas.microsoft.com/office/drawing/2014/main" id="{172E4920-FB55-46A4-B574-8B3C369E0A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A82B2636-E132-4480-87EA-DC80B971D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4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DD43A506-62B3-4AE0-87A2-9B694A751D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83" r="4124"/>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47108"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7109"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5E3EA02-D2F3-48B5-8030-FB3219A7D2A8}"/>
              </a:ext>
            </a:extLst>
          </p:cNvPr>
          <p:cNvSpPr>
            <a:spLocks noGrp="1"/>
          </p:cNvSpPr>
          <p:nvPr>
            <p:ph type="title"/>
          </p:nvPr>
        </p:nvSpPr>
        <p:spPr>
          <a:xfrm>
            <a:off x="804673" y="1396289"/>
            <a:ext cx="4782458" cy="1325563"/>
          </a:xfrm>
        </p:spPr>
        <p:txBody>
          <a:bodyPr>
            <a:normAutofit/>
          </a:bodyPr>
          <a:lstStyle/>
          <a:p>
            <a:r>
              <a:rPr lang="es-ES" b="1" i="0">
                <a:effectLst/>
                <a:latin typeface="Arial" panose="020B0604020202020204" pitchFamily="34" charset="0"/>
              </a:rPr>
              <a:t>Google </a:t>
            </a:r>
            <a:r>
              <a:rPr lang="es-ES" b="1" i="0" err="1">
                <a:effectLst/>
                <a:latin typeface="Arial" panose="020B0604020202020204" pitchFamily="34" charset="0"/>
              </a:rPr>
              <a:t>Maps</a:t>
            </a:r>
            <a:r>
              <a:rPr lang="es-ES" b="1" i="0">
                <a:effectLst/>
                <a:latin typeface="Arial" panose="020B0604020202020204" pitchFamily="34" charset="0"/>
              </a:rPr>
              <a:t> </a:t>
            </a:r>
            <a:endParaRPr lang="es-MX" b="1"/>
          </a:p>
        </p:txBody>
      </p:sp>
      <p:sp>
        <p:nvSpPr>
          <p:cNvPr id="3" name="Marcador de contenido 2">
            <a:extLst>
              <a:ext uri="{FF2B5EF4-FFF2-40B4-BE49-F238E27FC236}">
                <a16:creationId xmlns:a16="http://schemas.microsoft.com/office/drawing/2014/main" id="{CE4ED59C-9FB6-4311-9B57-0D55CB886DAA}"/>
              </a:ext>
            </a:extLst>
          </p:cNvPr>
          <p:cNvSpPr>
            <a:spLocks noGrp="1"/>
          </p:cNvSpPr>
          <p:nvPr>
            <p:ph idx="1"/>
          </p:nvPr>
        </p:nvSpPr>
        <p:spPr>
          <a:xfrm>
            <a:off x="804672" y="2871982"/>
            <a:ext cx="4782458" cy="3181684"/>
          </a:xfrm>
        </p:spPr>
        <p:txBody>
          <a:bodyPr anchor="t">
            <a:normAutofit/>
          </a:bodyPr>
          <a:lstStyle/>
          <a:p>
            <a:pPr marL="0" indent="0">
              <a:buNone/>
            </a:pPr>
            <a:r>
              <a:rPr lang="es-ES" sz="1800">
                <a:latin typeface="Cavolini" panose="020B0502040204020203" pitchFamily="66" charset="0"/>
                <a:cs typeface="Cavolini" panose="020B0502040204020203" pitchFamily="66" charset="0"/>
              </a:rPr>
              <a:t>E</a:t>
            </a:r>
            <a:r>
              <a:rPr lang="es-ES" sz="1800" b="0" i="0">
                <a:effectLst/>
                <a:latin typeface="Cavolini" panose="020B0502040204020203" pitchFamily="66" charset="0"/>
                <a:cs typeface="Cavolini" panose="020B0502040204020203" pitchFamily="66" charset="0"/>
              </a:rPr>
              <a:t>s un servidor de aplicaciones de mapas en la </a:t>
            </a:r>
            <a:r>
              <a:rPr lang="es-ES" sz="1800" b="0" i="0" u="none" strike="noStrike">
                <a:effectLst/>
                <a:latin typeface="Cavolini" panose="020B0502040204020203" pitchFamily="66" charset="0"/>
                <a:cs typeface="Cavolini" panose="020B0502040204020203" pitchFamily="66" charset="0"/>
              </a:rPr>
              <a:t>web</a:t>
            </a:r>
            <a:r>
              <a:rPr lang="es-ES" sz="1800" b="0" i="0">
                <a:effectLst/>
                <a:latin typeface="Cavolini" panose="020B0502040204020203" pitchFamily="66" charset="0"/>
                <a:cs typeface="Cavolini" panose="020B0502040204020203" pitchFamily="66" charset="0"/>
              </a:rPr>
              <a:t> que pertenece a </a:t>
            </a:r>
            <a:r>
              <a:rPr lang="es-ES" sz="1800" b="0" i="0" u="none" strike="noStrike">
                <a:effectLst/>
                <a:latin typeface="Cavolini" panose="020B0502040204020203" pitchFamily="66" charset="0"/>
                <a:cs typeface="Cavolini" panose="020B0502040204020203" pitchFamily="66" charset="0"/>
              </a:rPr>
              <a:t>Alphabet Inc.</a:t>
            </a:r>
            <a:r>
              <a:rPr lang="es-ES" sz="1800" b="0" i="0">
                <a:effectLst/>
                <a:latin typeface="Cavolini" panose="020B0502040204020203" pitchFamily="66" charset="0"/>
                <a:cs typeface="Cavolini" panose="020B0502040204020203" pitchFamily="66" charset="0"/>
              </a:rPr>
              <a:t> Ofrece imágenes de </a:t>
            </a:r>
            <a:r>
              <a:rPr lang="es-ES" sz="1800" b="0" i="0" u="none" strike="noStrike">
                <a:effectLst/>
                <a:latin typeface="Cavolini" panose="020B0502040204020203" pitchFamily="66" charset="0"/>
                <a:cs typeface="Cavolini" panose="020B0502040204020203" pitchFamily="66" charset="0"/>
              </a:rPr>
              <a:t>mapas</a:t>
            </a:r>
            <a:r>
              <a:rPr lang="es-ES" sz="1800" b="0" i="0">
                <a:effectLst/>
                <a:latin typeface="Cavolini" panose="020B0502040204020203" pitchFamily="66" charset="0"/>
                <a:cs typeface="Cavolini" panose="020B0502040204020203" pitchFamily="66" charset="0"/>
              </a:rPr>
              <a:t> desplazables, así como </a:t>
            </a:r>
            <a:r>
              <a:rPr lang="es-ES" sz="1800" b="0" i="0" u="none" strike="noStrike">
                <a:effectLst/>
                <a:latin typeface="Cavolini" panose="020B0502040204020203" pitchFamily="66" charset="0"/>
                <a:cs typeface="Cavolini" panose="020B0502040204020203" pitchFamily="66" charset="0"/>
              </a:rPr>
              <a:t>fotografías</a:t>
            </a:r>
            <a:r>
              <a:rPr lang="es-ES" sz="1800" b="0" i="0">
                <a:effectLst/>
                <a:latin typeface="Cavolini" panose="020B0502040204020203" pitchFamily="66" charset="0"/>
                <a:cs typeface="Cavolini" panose="020B0502040204020203" pitchFamily="66" charset="0"/>
              </a:rPr>
              <a:t> por </a:t>
            </a:r>
            <a:r>
              <a:rPr lang="es-ES" sz="1800" b="0" i="0" u="none" strike="noStrike">
                <a:effectLst/>
                <a:latin typeface="Cavolini" panose="020B0502040204020203" pitchFamily="66" charset="0"/>
                <a:cs typeface="Cavolini" panose="020B0502040204020203" pitchFamily="66" charset="0"/>
              </a:rPr>
              <a:t>satélite</a:t>
            </a:r>
            <a:r>
              <a:rPr lang="es-ES" sz="1800" b="0" i="0">
                <a:effectLst/>
                <a:latin typeface="Cavolini" panose="020B0502040204020203" pitchFamily="66" charset="0"/>
                <a:cs typeface="Cavolini" panose="020B0502040204020203" pitchFamily="66" charset="0"/>
              </a:rPr>
              <a:t> del </a:t>
            </a:r>
            <a:r>
              <a:rPr lang="es-ES" sz="1800" b="0" i="0" u="none" strike="noStrike">
                <a:effectLst/>
                <a:latin typeface="Cavolini" panose="020B0502040204020203" pitchFamily="66" charset="0"/>
                <a:cs typeface="Cavolini" panose="020B0502040204020203" pitchFamily="66" charset="0"/>
              </a:rPr>
              <a:t>mundo</a:t>
            </a:r>
            <a:r>
              <a:rPr lang="es-ES" sz="1800" b="0" i="0">
                <a:effectLst/>
                <a:latin typeface="Cavolini" panose="020B0502040204020203" pitchFamily="66" charset="0"/>
                <a:cs typeface="Cavolini" panose="020B0502040204020203" pitchFamily="66" charset="0"/>
              </a:rPr>
              <a:t> e incluso la ruta entre diferentes ubicaciones o imágenes a pie de calle con </a:t>
            </a:r>
            <a:r>
              <a:rPr lang="es-ES" sz="1800" b="0" i="0" u="none" strike="noStrike">
                <a:effectLst/>
                <a:latin typeface="Cavolini" panose="020B0502040204020203" pitchFamily="66" charset="0"/>
                <a:cs typeface="Cavolini" panose="020B0502040204020203" pitchFamily="66" charset="0"/>
              </a:rPr>
              <a:t>Google Street View</a:t>
            </a:r>
            <a:r>
              <a:rPr lang="es-ES" sz="1800" b="0" i="0">
                <a:effectLst/>
                <a:latin typeface="Cavolini" panose="020B0502040204020203" pitchFamily="66" charset="0"/>
                <a:cs typeface="Cavolini" panose="020B0502040204020203" pitchFamily="66" charset="0"/>
              </a:rPr>
              <a:t>,</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B63C0153-F9FD-439C-9F5D-AB4257556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6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8130" name="Picture 2" descr="lh3.googleusercontent.com/uKucj78tM1f6HoLBzoT8F...">
            <a:extLst>
              <a:ext uri="{FF2B5EF4-FFF2-40B4-BE49-F238E27FC236}">
                <a16:creationId xmlns:a16="http://schemas.microsoft.com/office/drawing/2014/main" id="{8AEF385E-373A-4DF7-AA6F-BFB540C3C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 r="-1" b="1375"/>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48132"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813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C6FA1A7-09B3-48B5-AC81-3930A8090286}"/>
              </a:ext>
            </a:extLst>
          </p:cNvPr>
          <p:cNvSpPr>
            <a:spLocks noGrp="1"/>
          </p:cNvSpPr>
          <p:nvPr>
            <p:ph type="title"/>
          </p:nvPr>
        </p:nvSpPr>
        <p:spPr>
          <a:xfrm>
            <a:off x="804673" y="1396289"/>
            <a:ext cx="4782458" cy="1325563"/>
          </a:xfrm>
        </p:spPr>
        <p:txBody>
          <a:bodyPr>
            <a:normAutofit/>
          </a:bodyPr>
          <a:lstStyle/>
          <a:p>
            <a:r>
              <a:rPr lang="es-MX" b="1">
                <a:latin typeface="Arial" panose="020B0604020202020204" pitchFamily="34" charset="0"/>
                <a:cs typeface="Arial" panose="020B0604020202020204" pitchFamily="34" charset="0"/>
              </a:rPr>
              <a:t>Google </a:t>
            </a:r>
            <a:r>
              <a:rPr lang="es-MX" b="1" err="1">
                <a:latin typeface="Arial" panose="020B0604020202020204" pitchFamily="34" charset="0"/>
                <a:cs typeface="Arial" panose="020B0604020202020204" pitchFamily="34" charset="0"/>
              </a:rPr>
              <a:t>message</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1F3242AB-151D-4692-A40B-5962031EC21D}"/>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20B0502040204020203" pitchFamily="66" charset="0"/>
                <a:cs typeface="Cavolini" panose="020B0502040204020203" pitchFamily="66" charset="0"/>
              </a:rPr>
              <a:t>Messages es una aplicación de mensajería instantánea y SMS desarrollada por Google para su sistema operativo móvil Android. También está disponible una interfaz web. Lanzado el 12 de noviembre de 2014, admite mensajes de Rich Communication Services desde 2018.</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0CE9665C-E12C-4072-850C-6871F60D5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72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1F5DC-C7BD-49BF-89EE-C02DF58A2512}"/>
              </a:ext>
            </a:extLst>
          </p:cNvPr>
          <p:cNvSpPr>
            <a:spLocks noGrp="1"/>
          </p:cNvSpPr>
          <p:nvPr>
            <p:ph type="title"/>
          </p:nvPr>
        </p:nvSpPr>
        <p:spPr>
          <a:xfrm>
            <a:off x="1136428" y="627564"/>
            <a:ext cx="7474172" cy="1325563"/>
          </a:xfrm>
        </p:spPr>
        <p:txBody>
          <a:bodyPr>
            <a:normAutofit/>
          </a:bodyPr>
          <a:lstStyle/>
          <a:p>
            <a:r>
              <a:rPr lang="es-MX" b="1">
                <a:latin typeface="Arial" panose="020B0604020202020204" pitchFamily="34" charset="0"/>
                <a:cs typeface="Arial" panose="020B0604020202020204" pitchFamily="34" charset="0"/>
              </a:rPr>
              <a:t>Google imput tools</a:t>
            </a:r>
          </a:p>
        </p:txBody>
      </p:sp>
      <p:sp>
        <p:nvSpPr>
          <p:cNvPr id="3" name="Marcador de contenido 2">
            <a:extLst>
              <a:ext uri="{FF2B5EF4-FFF2-40B4-BE49-F238E27FC236}">
                <a16:creationId xmlns:a16="http://schemas.microsoft.com/office/drawing/2014/main" id="{69DE378D-D677-4D6B-B258-9AAAFB672B00}"/>
              </a:ext>
            </a:extLst>
          </p:cNvPr>
          <p:cNvSpPr>
            <a:spLocks noGrp="1"/>
          </p:cNvSpPr>
          <p:nvPr>
            <p:ph idx="1"/>
          </p:nvPr>
        </p:nvSpPr>
        <p:spPr>
          <a:xfrm>
            <a:off x="1136429" y="2278173"/>
            <a:ext cx="6467867" cy="3450613"/>
          </a:xfrm>
        </p:spPr>
        <p:txBody>
          <a:bodyPr anchor="ctr">
            <a:normAutofit/>
          </a:bodyPr>
          <a:lstStyle/>
          <a:p>
            <a:pPr marL="0" indent="0">
              <a:buNone/>
            </a:pPr>
            <a:r>
              <a:rPr lang="es-MX" sz="2400" b="0" i="0">
                <a:effectLst/>
                <a:latin typeface="Cavolini" panose="020B0502040204020203" pitchFamily="66" charset="0"/>
                <a:cs typeface="Cavolini" panose="020B0502040204020203" pitchFamily="66" charset="0"/>
              </a:rPr>
              <a:t>Es un conjunto de herramientas de mecanografía de Google para 22 idiomas, incluidos amárico, árabe, bengalí, chino, griego, gujarati, hindi, japonés, kannada, malayalam, marathi, nepalí, persa, punjabi, ruso, sánscrito, serbio, tamil , Telugu, tigrinya y urdu.</a:t>
            </a:r>
            <a:endParaRPr lang="es-MX" sz="2400">
              <a:latin typeface="Cavolini" panose="020B0502040204020203" pitchFamily="66" charset="0"/>
              <a:cs typeface="Cavolini" panose="020B0502040204020203" pitchFamily="66"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12C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0" descr="Herramientas de introducción de texto de Google icono">
            <a:hlinkClick r:id="rId2"/>
            <a:extLst>
              <a:ext uri="{FF2B5EF4-FFF2-40B4-BE49-F238E27FC236}">
                <a16:creationId xmlns:a16="http://schemas.microsoft.com/office/drawing/2014/main" id="{605CF475-E3D7-40F1-9E8C-299DB269D7A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61"/>
          <a:stretch/>
        </p:blipFill>
        <p:spPr bwMode="auto">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4" action="ppaction://hlinksldjump"/>
            <a:extLst>
              <a:ext uri="{FF2B5EF4-FFF2-40B4-BE49-F238E27FC236}">
                <a16:creationId xmlns:a16="http://schemas.microsoft.com/office/drawing/2014/main" id="{3D828E54-6638-4F3E-8B37-B6702DF9F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232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1D4B299D-D0E3-4199-B4A4-6CA8DF485C65}"/>
              </a:ext>
            </a:extLst>
          </p:cNvPr>
          <p:cNvSpPr>
            <a:spLocks noGrp="1"/>
          </p:cNvSpPr>
          <p:nvPr>
            <p:ph type="title"/>
          </p:nvPr>
        </p:nvSpPr>
        <p:spPr>
          <a:xfrm>
            <a:off x="774700" y="761999"/>
            <a:ext cx="3511188" cy="5368413"/>
          </a:xfrm>
        </p:spPr>
        <p:txBody>
          <a:bodyPr>
            <a:normAutofit/>
          </a:bodyPr>
          <a:lstStyle/>
          <a:p>
            <a:r>
              <a:rPr lang="es-MX" b="1">
                <a:solidFill>
                  <a:srgbClr val="FFFFFF"/>
                </a:solidFill>
                <a:latin typeface="Arial" panose="020B0604020202020204" pitchFamily="34" charset="0"/>
                <a:cs typeface="Arial" panose="020B0604020202020204" pitchFamily="34" charset="0"/>
              </a:rPr>
              <a:t>Google edu</a:t>
            </a: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9E3C34E-6015-4667-9FC1-B6C52CBB4FD4}"/>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20B0502040204020203" pitchFamily="66" charset="0"/>
                <a:cs typeface="Cavolini" panose="020B0502040204020203" pitchFamily="66" charset="0"/>
              </a:rPr>
              <a:t>Google for Education es un servicio de Google que proporciona versiones personalizables de forma independiente de varios productos de Google utilizando un nombre de dominio proporcionado por el cliente.</a:t>
            </a:r>
            <a:endParaRPr lang="es-MX" sz="2400">
              <a:latin typeface="Cavolini" panose="020B0502040204020203" pitchFamily="66" charset="0"/>
              <a:cs typeface="Cavolini" panose="020B0502040204020203" pitchFamily="66" charset="0"/>
            </a:endParaRPr>
          </a:p>
        </p:txBody>
      </p:sp>
      <p:pic>
        <p:nvPicPr>
          <p:cNvPr id="5" name="Picture 38" descr="Expediciones de Google icono">
            <a:hlinkClick r:id="rId2"/>
            <a:extLst>
              <a:ext uri="{FF2B5EF4-FFF2-40B4-BE49-F238E27FC236}">
                <a16:creationId xmlns:a16="http://schemas.microsoft.com/office/drawing/2014/main" id="{8837CC12-F79E-4E8C-875A-A60C7160E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03" r="13849" b="2"/>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374451">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2" descr="Iconos Home- Descarga gratuita, PNG y SVG">
            <a:hlinkClick r:id="rId4" action="ppaction://hlinksldjump"/>
            <a:extLst>
              <a:ext uri="{FF2B5EF4-FFF2-40B4-BE49-F238E27FC236}">
                <a16:creationId xmlns:a16="http://schemas.microsoft.com/office/drawing/2014/main" id="{6C0978B9-3C73-491F-B71F-4218B63F10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409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40AD109E-920C-4A70-B817-27208A114EC3}"/>
              </a:ext>
            </a:extLst>
          </p:cNvPr>
          <p:cNvSpPr>
            <a:spLocks noGrp="1"/>
          </p:cNvSpPr>
          <p:nvPr>
            <p:ph type="title"/>
          </p:nvPr>
        </p:nvSpPr>
        <p:spPr>
          <a:xfrm>
            <a:off x="774700" y="761999"/>
            <a:ext cx="3511188" cy="5368413"/>
          </a:xfrm>
        </p:spPr>
        <p:txBody>
          <a:bodyPr>
            <a:normAutofit/>
          </a:bodyPr>
          <a:lstStyle/>
          <a:p>
            <a:r>
              <a:rPr lang="es-MX" b="0" i="0">
                <a:solidFill>
                  <a:srgbClr val="FFFFFF"/>
                </a:solidFill>
                <a:effectLst/>
                <a:latin typeface="arial" panose="020B0604020202020204" pitchFamily="34" charset="0"/>
              </a:rPr>
              <a:t>Google Académico</a:t>
            </a:r>
            <a:endParaRPr lang="es-MX" b="1">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C4F43FA-FC1B-4A6D-85F6-B2605D9B6466}"/>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20B0502040204020203" pitchFamily="66" charset="0"/>
                <a:cs typeface="Cavolini" panose="020B0502040204020203" pitchFamily="66" charset="0"/>
              </a:rPr>
              <a:t>Google Académico es un buscador de Google enfocado y especializado en la búsqueda de contenido y bibliografía científico-académica</a:t>
            </a:r>
            <a:endParaRPr lang="es-MX" sz="2400">
              <a:latin typeface="Cavolini" panose="020B0502040204020203" pitchFamily="66" charset="0"/>
              <a:cs typeface="Cavolini" panose="020B0502040204020203" pitchFamily="66" charset="0"/>
            </a:endParaRPr>
          </a:p>
        </p:txBody>
      </p:sp>
      <p:pic>
        <p:nvPicPr>
          <p:cNvPr id="4" name="Picture 4" descr="Académico icono">
            <a:extLst>
              <a:ext uri="{FF2B5EF4-FFF2-40B4-BE49-F238E27FC236}">
                <a16:creationId xmlns:a16="http://schemas.microsoft.com/office/drawing/2014/main" id="{555212D6-FCB0-4956-BE42-C217494A53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15" r="14538" b="2"/>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505E7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2" descr="Iconos Home- Descarga gratuita, PNG y SVG">
            <a:hlinkClick r:id="rId3" action="ppaction://hlinksldjump"/>
            <a:extLst>
              <a:ext uri="{FF2B5EF4-FFF2-40B4-BE49-F238E27FC236}">
                <a16:creationId xmlns:a16="http://schemas.microsoft.com/office/drawing/2014/main" id="{65512CFA-2005-414B-AA43-30FA875C2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50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9"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4B308608-FFAF-4A23-A8C3-2ABEC06CF34A}"/>
              </a:ext>
            </a:extLst>
          </p:cNvPr>
          <p:cNvSpPr>
            <a:spLocks noGrp="1"/>
          </p:cNvSpPr>
          <p:nvPr>
            <p:ph type="title"/>
          </p:nvPr>
        </p:nvSpPr>
        <p:spPr>
          <a:xfrm>
            <a:off x="777240" y="731519"/>
            <a:ext cx="2845191" cy="3237579"/>
          </a:xfrm>
        </p:spPr>
        <p:txBody>
          <a:bodyPr>
            <a:normAutofit/>
          </a:bodyPr>
          <a:lstStyle/>
          <a:p>
            <a:r>
              <a:rPr lang="es-MX" sz="3800" b="1">
                <a:solidFill>
                  <a:srgbClr val="FFFFFF"/>
                </a:solidFill>
                <a:latin typeface="Arial" panose="020B0604020202020204" pitchFamily="34" charset="0"/>
                <a:cs typeface="Arial" panose="020B0604020202020204" pitchFamily="34" charset="0"/>
              </a:rPr>
              <a:t>Android</a:t>
            </a:r>
          </a:p>
        </p:txBody>
      </p:sp>
      <p:pic>
        <p:nvPicPr>
          <p:cNvPr id="49154" name="Picture 2" descr="Cómo se pueden instalar aplicaciones para Android sin acceso a Google Play?">
            <a:extLst>
              <a:ext uri="{FF2B5EF4-FFF2-40B4-BE49-F238E27FC236}">
                <a16:creationId xmlns:a16="http://schemas.microsoft.com/office/drawing/2014/main" id="{7AB15FFD-7487-4184-955C-19CE45D17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5" r="-8" b="4319"/>
          <a:stretch/>
        </p:blipFill>
        <p:spPr bwMode="auto">
          <a:xfrm>
            <a:off x="4044603" y="448056"/>
            <a:ext cx="7680450" cy="3802932"/>
          </a:xfrm>
          <a:prstGeom prst="rect">
            <a:avLst/>
          </a:prstGeom>
          <a:noFill/>
          <a:extLst>
            <a:ext uri="{909E8E84-426E-40DD-AFC4-6F175D3DCCD1}">
              <a14:hiddenFill xmlns:a14="http://schemas.microsoft.com/office/drawing/2010/main">
                <a:solidFill>
                  <a:srgbClr val="FFFFFF"/>
                </a:solidFill>
              </a14:hiddenFill>
            </a:ext>
          </a:extLst>
        </p:spPr>
      </p:pic>
      <p:sp>
        <p:nvSpPr>
          <p:cNvPr id="49160"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161" name="Rectangle 7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382D97F-ADF5-4944-9B20-59422959FCA6}"/>
              </a:ext>
            </a:extLst>
          </p:cNvPr>
          <p:cNvSpPr>
            <a:spLocks noGrp="1"/>
          </p:cNvSpPr>
          <p:nvPr>
            <p:ph idx="1"/>
          </p:nvPr>
        </p:nvSpPr>
        <p:spPr>
          <a:xfrm>
            <a:off x="4379709" y="4642338"/>
            <a:ext cx="7037591" cy="1564310"/>
          </a:xfrm>
        </p:spPr>
        <p:txBody>
          <a:bodyPr anchor="ctr">
            <a:normAutofit/>
          </a:bodyPr>
          <a:lstStyle/>
          <a:p>
            <a:pPr marL="0" indent="0">
              <a:buNone/>
            </a:pPr>
            <a:r>
              <a:rPr lang="es-ES" sz="1800" b="0" i="0">
                <a:effectLst/>
                <a:latin typeface="Cavolini" panose="020B0502040204020203" pitchFamily="66" charset="0"/>
                <a:cs typeface="Cavolini" panose="020B0502040204020203" pitchFamily="66" charset="0"/>
              </a:rPr>
              <a:t>Android es un sistema operativo móvil basado en núcleo Linux y otros software de código abierto. Fue diseñado para dispositivos móviles con pantalla táctil, como teléfonos inteligentes, tabletas, relojes inteligentes, automóviles y televisores.</a:t>
            </a:r>
            <a:endParaRPr lang="es-MX" sz="1800">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CDE091CD-AF26-40D9-B6AC-C8029245C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37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396C4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D70533EB-B0BE-41A8-AAD9-A55A51ADFD7C}"/>
              </a:ext>
            </a:extLst>
          </p:cNvPr>
          <p:cNvSpPr>
            <a:spLocks noGrp="1"/>
          </p:cNvSpPr>
          <p:nvPr>
            <p:ph type="title"/>
          </p:nvPr>
        </p:nvSpPr>
        <p:spPr>
          <a:xfrm>
            <a:off x="731520" y="731520"/>
            <a:ext cx="6089904" cy="1426464"/>
          </a:xfrm>
        </p:spPr>
        <p:txBody>
          <a:bodyPr>
            <a:normAutofit/>
          </a:bodyPr>
          <a:lstStyle/>
          <a:p>
            <a:r>
              <a:rPr lang="es-MX" b="0" i="0">
                <a:solidFill>
                  <a:srgbClr val="FFFFFF"/>
                </a:solidFill>
                <a:effectLst/>
                <a:latin typeface="arial" panose="020B0604020202020204" pitchFamily="34" charset="0"/>
              </a:rPr>
              <a:t>Chrome Web Store</a:t>
            </a:r>
            <a:endParaRPr lang="es-MX">
              <a:solidFill>
                <a:srgbClr val="FFFFFF"/>
              </a:solidFill>
            </a:endParaRPr>
          </a:p>
        </p:txBody>
      </p:sp>
      <p:sp>
        <p:nvSpPr>
          <p:cNvPr id="2053"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54" name="Rectangle 7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FEC14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55"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543CC0E-6781-47E7-B6B4-EDFA45333D3B}"/>
              </a:ext>
            </a:extLst>
          </p:cNvPr>
          <p:cNvSpPr>
            <a:spLocks noGrp="1"/>
          </p:cNvSpPr>
          <p:nvPr>
            <p:ph idx="1"/>
          </p:nvPr>
        </p:nvSpPr>
        <p:spPr>
          <a:xfrm>
            <a:off x="789456" y="2798385"/>
            <a:ext cx="6031967" cy="328326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Chrome Web Store es una tienda en línea de aplicaciones web para el navegador Google Chrome, y la cual es desarrollada y mantenida por Google.​ La tienda también cuenta con extensiones y temas visuales para el navegador.</a:t>
            </a:r>
            <a:endParaRPr lang="es-MX" sz="2000">
              <a:latin typeface="Cavolini" panose="03000502040302020204" pitchFamily="66" charset="0"/>
              <a:cs typeface="Cavolini" panose="03000502040302020204" pitchFamily="66" charset="0"/>
            </a:endParaRPr>
          </a:p>
        </p:txBody>
      </p:sp>
      <p:pic>
        <p:nvPicPr>
          <p:cNvPr id="2050" name="Picture 2" descr="Google has removed Chrome Apps from the webstore | London Evening Standard">
            <a:extLst>
              <a:ext uri="{FF2B5EF4-FFF2-40B4-BE49-F238E27FC236}">
                <a16:creationId xmlns:a16="http://schemas.microsoft.com/office/drawing/2014/main" id="{64E37B0A-67A9-479B-B955-EE6DEBCA70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65" r="14456" b="2"/>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80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YouTube TV subscribers are about to (really) lose Fox Sports North | Star  Tribune">
            <a:extLst>
              <a:ext uri="{FF2B5EF4-FFF2-40B4-BE49-F238E27FC236}">
                <a16:creationId xmlns:a16="http://schemas.microsoft.com/office/drawing/2014/main" id="{C19207D4-2A3F-42CE-9B37-7B11EC70B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60"/>
            <a:ext cx="12191999" cy="693576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A9A4065C-2F2A-481C-9941-7A88E3916EC1}"/>
              </a:ext>
            </a:extLst>
          </p:cNvPr>
          <p:cNvSpPr>
            <a:spLocks noGrp="1"/>
          </p:cNvSpPr>
          <p:nvPr>
            <p:ph idx="1"/>
          </p:nvPr>
        </p:nvSpPr>
        <p:spPr>
          <a:xfrm>
            <a:off x="1108022" y="453702"/>
            <a:ext cx="10515600" cy="1704885"/>
          </a:xfrm>
        </p:spPr>
        <p:txBody>
          <a:bodyPr/>
          <a:lstStyle/>
          <a:p>
            <a:pPr marL="0" indent="0">
              <a:buNone/>
            </a:pPr>
            <a:r>
              <a:rPr lang="es-ES" b="0" i="0">
                <a:solidFill>
                  <a:schemeClr val="bg1"/>
                </a:solidFill>
                <a:effectLst/>
                <a:latin typeface="Cavolini" panose="020B0502040204020203" pitchFamily="66" charset="0"/>
                <a:cs typeface="Cavolini" panose="020B0502040204020203" pitchFamily="66" charset="0"/>
              </a:rPr>
              <a:t>YouTube TV es un servicio de transmisión de televisión estadounidense que ofrece TV en vivo, video a pedido y DVR basado en la nube de más de 85 redes de televisión.</a:t>
            </a:r>
            <a:endParaRPr lang="es-MX">
              <a:solidFill>
                <a:schemeClr val="bg1"/>
              </a:solidFill>
              <a:latin typeface="Cavolini" panose="020B0502040204020203" pitchFamily="66" charset="0"/>
              <a:cs typeface="Cavolini" panose="020B0502040204020203" pitchFamily="66" charset="0"/>
            </a:endParaRPr>
          </a:p>
        </p:txBody>
      </p:sp>
      <p:sp>
        <p:nvSpPr>
          <p:cNvPr id="7" name="Marcador de contenido 2">
            <a:extLst>
              <a:ext uri="{FF2B5EF4-FFF2-40B4-BE49-F238E27FC236}">
                <a16:creationId xmlns:a16="http://schemas.microsoft.com/office/drawing/2014/main" id="{741C7646-0920-4DFB-9DDF-23B4DED4144B}"/>
              </a:ext>
            </a:extLst>
          </p:cNvPr>
          <p:cNvSpPr txBox="1">
            <a:spLocks/>
          </p:cNvSpPr>
          <p:nvPr/>
        </p:nvSpPr>
        <p:spPr>
          <a:xfrm>
            <a:off x="1108022" y="4909274"/>
            <a:ext cx="10515600" cy="997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b="0" i="0">
                <a:solidFill>
                  <a:schemeClr val="bg1"/>
                </a:solidFill>
                <a:effectLst/>
                <a:latin typeface="Cavolini" panose="020B0502040204020203" pitchFamily="66" charset="0"/>
                <a:cs typeface="Cavolini" panose="020B0502040204020203" pitchFamily="66" charset="0"/>
              </a:rPr>
              <a:t>Es propiedad de YouTube, una subsidiaria de Google, en sí misma una subsidiaria de Alphabet Inc.</a:t>
            </a:r>
            <a:endParaRPr lang="es-MX">
              <a:solidFill>
                <a:schemeClr val="bg1"/>
              </a:solidFill>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2ED55917-B418-4B9D-8546-BB79BE273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6" descr="YouTube Kids icono">
            <a:hlinkClick r:id="rId5" action="ppaction://hlinksldjump"/>
            <a:extLst>
              <a:ext uri="{FF2B5EF4-FFF2-40B4-BE49-F238E27FC236}">
                <a16:creationId xmlns:a16="http://schemas.microsoft.com/office/drawing/2014/main" id="{E2E859D0-D621-4A7A-BE6F-DB2AF5BAF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508" y="587981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7" descr="YouTube Music icono">
            <a:hlinkClick r:id="rId7" action="ppaction://hlinksldjump"/>
            <a:extLst>
              <a:ext uri="{FF2B5EF4-FFF2-40B4-BE49-F238E27FC236}">
                <a16:creationId xmlns:a16="http://schemas.microsoft.com/office/drawing/2014/main" id="{52D0D7DB-30F9-41E9-8C99-3BC3FC26D7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9492" y="58360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C50B8D9-FF76-450D-AF97-70BCE1778707}"/>
              </a:ext>
            </a:extLst>
          </p:cNvPr>
          <p:cNvSpPr/>
          <p:nvPr/>
        </p:nvSpPr>
        <p:spPr>
          <a:xfrm>
            <a:off x="2548328" y="2488367"/>
            <a:ext cx="2023672" cy="1728216"/>
          </a:xfrm>
          <a:prstGeom prst="rect">
            <a:avLst/>
          </a:prstGeom>
          <a:solidFill>
            <a:srgbClr val="282828"/>
          </a:solidFill>
          <a:ln>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Picture 88" descr="YouTube TV icono">
            <a:extLst>
              <a:ext uri="{FF2B5EF4-FFF2-40B4-BE49-F238E27FC236}">
                <a16:creationId xmlns:a16="http://schemas.microsoft.com/office/drawing/2014/main" id="{9BB4E4C4-EC37-458E-91E4-4863ED264D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3416" y="2540830"/>
            <a:ext cx="2158584" cy="21585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ouTube | Youtube logo, Instagram logo, Youtube logo png">
            <a:hlinkClick r:id="rId10" action="ppaction://hlinksldjump"/>
            <a:extLst>
              <a:ext uri="{FF2B5EF4-FFF2-40B4-BE49-F238E27FC236}">
                <a16:creationId xmlns:a16="http://schemas.microsoft.com/office/drawing/2014/main" id="{767D2D28-2EBE-46A8-BE45-C095D8AED21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197" t="18267" r="3612" b="18113"/>
          <a:stretch/>
        </p:blipFill>
        <p:spPr bwMode="auto">
          <a:xfrm>
            <a:off x="6222000" y="5898892"/>
            <a:ext cx="828000" cy="59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56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anim calcmode="lin" valueType="num">
                                      <p:cBhvr>
                                        <p:cTn id="13" dur="2000" fill="hold"/>
                                        <p:tgtEl>
                                          <p:spTgt spid="12"/>
                                        </p:tgtEl>
                                        <p:attrNameLst>
                                          <p:attrName>ppt_w</p:attrName>
                                        </p:attrNameLst>
                                      </p:cBhvr>
                                      <p:tavLst>
                                        <p:tav tm="0" fmla="#ppt_w*sin(2.5*pi*$)">
                                          <p:val>
                                            <p:fltVal val="0"/>
                                          </p:val>
                                        </p:tav>
                                        <p:tav tm="100000">
                                          <p:val>
                                            <p:fltVal val="1"/>
                                          </p:val>
                                        </p:tav>
                                      </p:tavLst>
                                    </p:anim>
                                    <p:anim calcmode="lin" valueType="num">
                                      <p:cBhvr>
                                        <p:cTn id="14" dur="2000" fill="hold"/>
                                        <p:tgtEl>
                                          <p:spTgt spid="12"/>
                                        </p:tgtEl>
                                        <p:attrNameLst>
                                          <p:attrName>ppt_h</p:attrName>
                                        </p:attrNameLst>
                                      </p:cBhvr>
                                      <p:tavLst>
                                        <p:tav tm="0">
                                          <p:val>
                                            <p:strVal val="#ppt_h"/>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stas son las mejores Chromebook de 2020 - CNET en Español">
            <a:extLst>
              <a:ext uri="{FF2B5EF4-FFF2-40B4-BE49-F238E27FC236}">
                <a16:creationId xmlns:a16="http://schemas.microsoft.com/office/drawing/2014/main" id="{FA9E09C7-8FBD-46E2-91CA-D73628B382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441"/>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P presenta tres nuevos Chromebooks para empresas">
            <a:extLst>
              <a:ext uri="{FF2B5EF4-FFF2-40B4-BE49-F238E27FC236}">
                <a16:creationId xmlns:a16="http://schemas.microsoft.com/office/drawing/2014/main" id="{6997CB0B-669B-4E46-9605-884DC6CDCB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9" r="1" b="4035"/>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0D563B7-A348-495F-A661-014AB407D8DE}"/>
              </a:ext>
            </a:extLst>
          </p:cNvPr>
          <p:cNvSpPr>
            <a:spLocks noGrp="1"/>
          </p:cNvSpPr>
          <p:nvPr>
            <p:ph type="title"/>
          </p:nvPr>
        </p:nvSpPr>
        <p:spPr>
          <a:xfrm>
            <a:off x="804672" y="365125"/>
            <a:ext cx="5266155" cy="1325563"/>
          </a:xfrm>
        </p:spPr>
        <p:txBody>
          <a:bodyPr>
            <a:normAutofit/>
          </a:bodyPr>
          <a:lstStyle/>
          <a:p>
            <a:r>
              <a:rPr lang="es-MX" b="1" i="1" err="1">
                <a:latin typeface="arial" panose="020B0604020202020204" pitchFamily="34" charset="0"/>
              </a:rPr>
              <a:t>C</a:t>
            </a:r>
            <a:r>
              <a:rPr lang="es-MX" b="1" i="1" err="1">
                <a:effectLst/>
                <a:latin typeface="arial" panose="020B0604020202020204" pitchFamily="34" charset="0"/>
              </a:rPr>
              <a:t>hromebooks</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816EB2C5-A03E-455B-9FFB-C7866EAD48F6}"/>
              </a:ext>
            </a:extLst>
          </p:cNvPr>
          <p:cNvSpPr>
            <a:spLocks noGrp="1"/>
          </p:cNvSpPr>
          <p:nvPr>
            <p:ph idx="1"/>
          </p:nvPr>
        </p:nvSpPr>
        <p:spPr>
          <a:xfrm>
            <a:off x="804672" y="2022601"/>
            <a:ext cx="3941499" cy="4154361"/>
          </a:xfrm>
        </p:spPr>
        <p:txBody>
          <a:bodyPr>
            <a:normAutofit/>
          </a:bodyPr>
          <a:lstStyle/>
          <a:p>
            <a:pPr marL="0" indent="0">
              <a:buNone/>
            </a:pPr>
            <a:r>
              <a:rPr lang="es-ES" sz="1900" b="0" i="0">
                <a:effectLst/>
                <a:latin typeface="Cavolini" panose="020B0502040204020203" pitchFamily="66" charset="0"/>
                <a:cs typeface="Cavolini" panose="020B0502040204020203" pitchFamily="66" charset="0"/>
              </a:rPr>
              <a:t>Los Chromebook son los </a:t>
            </a:r>
            <a:r>
              <a:rPr lang="es-ES" sz="1900" b="1" i="0">
                <a:effectLst/>
                <a:latin typeface="Cavolini" panose="020B0502040204020203" pitchFamily="66" charset="0"/>
                <a:cs typeface="Cavolini" panose="020B0502040204020203" pitchFamily="66" charset="0"/>
              </a:rPr>
              <a:t>ordenadores portátiles que utilizan el sistema operativo Chrome OS</a:t>
            </a:r>
            <a:r>
              <a:rPr lang="es-ES" sz="1900" b="0" i="0">
                <a:effectLst/>
                <a:latin typeface="Cavolini" panose="020B0502040204020203" pitchFamily="66" charset="0"/>
                <a:cs typeface="Cavolini" panose="020B0502040204020203" pitchFamily="66" charset="0"/>
              </a:rPr>
              <a:t> de Google. El primer prototipo oficial fue anunciado a finales de 2010, y a partir de 2011 empezaron a llegar los primeros dispositivos comerciales, hasta que la propia Google lanzó su primer dispositivo llamado Chromebook Pixel en febrero de 2013.</a:t>
            </a:r>
            <a:endParaRPr lang="es-MX" sz="1900">
              <a:latin typeface="Cavolini" panose="020B0502040204020203" pitchFamily="66" charset="0"/>
              <a:cs typeface="Cavolini" panose="020B0502040204020203" pitchFamily="66" charset="0"/>
            </a:endParaRPr>
          </a:p>
        </p:txBody>
      </p:sp>
      <p:pic>
        <p:nvPicPr>
          <p:cNvPr id="7" name="Picture 2" descr="Iconos Home- Descarga gratuita, PNG y SVG">
            <a:hlinkClick r:id="rId4" action="ppaction://hlinksldjump"/>
            <a:extLst>
              <a:ext uri="{FF2B5EF4-FFF2-40B4-BE49-F238E27FC236}">
                <a16:creationId xmlns:a16="http://schemas.microsoft.com/office/drawing/2014/main" id="{C60B3B87-B7C9-4A0A-B0A8-FE69CDE8C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14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6"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0604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2943884-EBE5-4E1B-9BA5-6B2B0716C8ED}"/>
              </a:ext>
            </a:extLst>
          </p:cNvPr>
          <p:cNvSpPr>
            <a:spLocks noGrp="1"/>
          </p:cNvSpPr>
          <p:nvPr>
            <p:ph type="title"/>
          </p:nvPr>
        </p:nvSpPr>
        <p:spPr>
          <a:xfrm>
            <a:off x="524256" y="4767072"/>
            <a:ext cx="6594189" cy="1625210"/>
          </a:xfrm>
        </p:spPr>
        <p:txBody>
          <a:bodyPr>
            <a:normAutofit/>
          </a:bodyPr>
          <a:lstStyle/>
          <a:p>
            <a:pPr algn="r"/>
            <a:r>
              <a:rPr lang="es-MX" b="1" i="0">
                <a:solidFill>
                  <a:srgbClr val="FFFFFF"/>
                </a:solidFill>
                <a:effectLst/>
                <a:latin typeface="arial" panose="020B0604020202020204" pitchFamily="34" charset="0"/>
              </a:rPr>
              <a:t>Google Fi</a:t>
            </a:r>
            <a:endParaRPr lang="es-MX" b="1">
              <a:solidFill>
                <a:srgbClr val="FFFFFF"/>
              </a:solidFill>
            </a:endParaRPr>
          </a:p>
        </p:txBody>
      </p:sp>
      <p:pic>
        <p:nvPicPr>
          <p:cNvPr id="54274" name="Picture 2">
            <a:extLst>
              <a:ext uri="{FF2B5EF4-FFF2-40B4-BE49-F238E27FC236}">
                <a16:creationId xmlns:a16="http://schemas.microsoft.com/office/drawing/2014/main" id="{92119B01-62BF-4C5C-98C7-CBFDC0B12D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6" r="5460" b="2"/>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54277"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72D7632F-1E43-4AEE-9D4D-2EA24B2932F2}"/>
              </a:ext>
            </a:extLst>
          </p:cNvPr>
          <p:cNvSpPr>
            <a:spLocks noGrp="1"/>
          </p:cNvSpPr>
          <p:nvPr>
            <p:ph idx="1"/>
          </p:nvPr>
        </p:nvSpPr>
        <p:spPr>
          <a:xfrm>
            <a:off x="8029319" y="917725"/>
            <a:ext cx="3424739" cy="4852362"/>
          </a:xfrm>
        </p:spPr>
        <p:txBody>
          <a:bodyPr anchor="ctr">
            <a:normAutofit/>
          </a:bodyPr>
          <a:lstStyle/>
          <a:p>
            <a:pPr marL="0" indent="0">
              <a:buNone/>
            </a:pPr>
            <a:r>
              <a:rPr lang="es-ES" sz="2000" b="0" i="0">
                <a:solidFill>
                  <a:srgbClr val="FFFFFF"/>
                </a:solidFill>
                <a:effectLst/>
                <a:latin typeface="Cavolini" panose="020B0502040204020203" pitchFamily="66" charset="0"/>
                <a:cs typeface="Cavolini" panose="020B0502040204020203" pitchFamily="66" charset="0"/>
              </a:rPr>
              <a:t>Google Fi, anteriormente Project Fi, es un servicio de telecomunicaciones OMV de Google que proporciona llamadas telefónicas, SMS y banda ancha móvil mediante redes celulares y Wi-Fi. Google Fi utiliza redes operadas por Sprint, T-Mobile y U.S. Cellular. Google Fi es un servicio solo para residentes de EE. UU.​</a:t>
            </a:r>
            <a:endParaRPr lang="es-MX" sz="2000">
              <a:solidFill>
                <a:srgbClr val="FFFFFF"/>
              </a:solidFill>
              <a:latin typeface="Cavolini" panose="020B0502040204020203" pitchFamily="66" charset="0"/>
              <a:cs typeface="Cavolini" panose="020B0502040204020203"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0518ADFE-6616-47C3-ACED-465070872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25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605CD3B4-7484-4D5C-895A-EB245035996B}"/>
              </a:ext>
            </a:extLst>
          </p:cNvPr>
          <p:cNvSpPr>
            <a:spLocks noGrp="1"/>
          </p:cNvSpPr>
          <p:nvPr>
            <p:ph type="title"/>
          </p:nvPr>
        </p:nvSpPr>
        <p:spPr>
          <a:xfrm>
            <a:off x="731520" y="731520"/>
            <a:ext cx="6089904" cy="1426464"/>
          </a:xfrm>
        </p:spPr>
        <p:txBody>
          <a:bodyPr>
            <a:normAutofit/>
          </a:bodyPr>
          <a:lstStyle/>
          <a:p>
            <a:r>
              <a:rPr lang="es-MX" b="0" i="0">
                <a:solidFill>
                  <a:srgbClr val="FFFFFF"/>
                </a:solidFill>
                <a:effectLst/>
                <a:latin typeface="arial" panose="020B0604020202020204" pitchFamily="34" charset="0"/>
              </a:rPr>
              <a:t>Google Voice</a:t>
            </a:r>
            <a:endParaRPr lang="es-MX">
              <a:solidFill>
                <a:srgbClr val="FFFFFF"/>
              </a:solidFill>
            </a:endParaRPr>
          </a:p>
        </p:txBody>
      </p:sp>
      <p:sp>
        <p:nvSpPr>
          <p:cNvPr id="55305"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306" name="Rectangle 7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00A73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307"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F7F3FAE-7D58-4813-9887-E6EE8E04DF27}"/>
              </a:ext>
            </a:extLst>
          </p:cNvPr>
          <p:cNvSpPr>
            <a:spLocks noGrp="1"/>
          </p:cNvSpPr>
          <p:nvPr>
            <p:ph idx="1"/>
          </p:nvPr>
        </p:nvSpPr>
        <p:spPr>
          <a:xfrm>
            <a:off x="789456" y="2798385"/>
            <a:ext cx="6031967" cy="3283260"/>
          </a:xfrm>
        </p:spPr>
        <p:txBody>
          <a:bodyPr anchor="ctr">
            <a:normAutofit/>
          </a:bodyPr>
          <a:lstStyle/>
          <a:p>
            <a:pPr marL="0" indent="0">
              <a:buNone/>
            </a:pPr>
            <a:r>
              <a:rPr lang="es-ES" sz="2000" b="0" i="0">
                <a:effectLst/>
                <a:latin typeface="Cavolini" panose="020B0502040204020203" pitchFamily="66" charset="0"/>
                <a:cs typeface="Cavolini" panose="020B0502040204020203" pitchFamily="66" charset="0"/>
              </a:rPr>
              <a:t>Google </a:t>
            </a:r>
            <a:r>
              <a:rPr lang="es-ES" sz="2000" b="1" i="0">
                <a:effectLst/>
                <a:latin typeface="Cavolini" panose="020B0502040204020203" pitchFamily="66" charset="0"/>
                <a:cs typeface="Cavolini" panose="020B0502040204020203" pitchFamily="66" charset="0"/>
              </a:rPr>
              <a:t>Voice</a:t>
            </a:r>
            <a:r>
              <a:rPr lang="es-ES" sz="2000" b="0" i="0">
                <a:effectLst/>
                <a:latin typeface="Cavolini" panose="020B0502040204020203" pitchFamily="66" charset="0"/>
                <a:cs typeface="Cavolini" panose="020B0502040204020203" pitchFamily="66" charset="0"/>
              </a:rPr>
              <a:t> te proporciona un número de teléfono con el que llamar y enviar SMS, así como un buzón de voz. Es compatible con smartphones y ordenadores, y se sincroniza con todos tus dispositivos, por lo que puedes usar la </a:t>
            </a:r>
            <a:r>
              <a:rPr lang="es-ES" sz="2000" b="1" i="0">
                <a:effectLst/>
                <a:latin typeface="Cavolini" panose="020B0502040204020203" pitchFamily="66" charset="0"/>
                <a:cs typeface="Cavolini" panose="020B0502040204020203" pitchFamily="66" charset="0"/>
              </a:rPr>
              <a:t>aplicación</a:t>
            </a:r>
            <a:r>
              <a:rPr lang="es-ES" sz="2000" b="0" i="0">
                <a:effectLst/>
                <a:latin typeface="Cavolini" panose="020B0502040204020203" pitchFamily="66" charset="0"/>
                <a:cs typeface="Cavolini" panose="020B0502040204020203" pitchFamily="66" charset="0"/>
              </a:rPr>
              <a:t> en la oficina, en casa o en cualquier parte.</a:t>
            </a:r>
            <a:endParaRPr lang="es-MX" sz="2000">
              <a:latin typeface="Cavolini" panose="020B0502040204020203" pitchFamily="66" charset="0"/>
              <a:cs typeface="Cavolini" panose="020B0502040204020203" pitchFamily="66" charset="0"/>
            </a:endParaRPr>
          </a:p>
        </p:txBody>
      </p:sp>
      <p:pic>
        <p:nvPicPr>
          <p:cNvPr id="55298" name="Picture 2" descr="Qué es Google Workspace y cuáles son sus productos? : Intelligence Partner">
            <a:extLst>
              <a:ext uri="{FF2B5EF4-FFF2-40B4-BE49-F238E27FC236}">
                <a16:creationId xmlns:a16="http://schemas.microsoft.com/office/drawing/2014/main" id="{BF35445F-F1DB-4A76-A0E5-756ADCC34C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41" r="-1" b="8049"/>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6DA8181D-3FB0-4022-B960-2AD799EDD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3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4"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D492D666-9726-4182-9025-0A101DEB37F8}"/>
              </a:ext>
            </a:extLst>
          </p:cNvPr>
          <p:cNvSpPr>
            <a:spLocks noGrp="1"/>
          </p:cNvSpPr>
          <p:nvPr>
            <p:ph type="title"/>
          </p:nvPr>
        </p:nvSpPr>
        <p:spPr>
          <a:xfrm>
            <a:off x="731520" y="731520"/>
            <a:ext cx="6089904" cy="1426464"/>
          </a:xfrm>
        </p:spPr>
        <p:txBody>
          <a:bodyPr>
            <a:normAutofit/>
          </a:bodyPr>
          <a:lstStyle/>
          <a:p>
            <a:r>
              <a:rPr lang="es-ES" b="1" i="0">
                <a:solidFill>
                  <a:srgbClr val="FFFFFF"/>
                </a:solidFill>
                <a:effectLst/>
                <a:latin typeface="arial" panose="020B0604020202020204" pitchFamily="34" charset="0"/>
              </a:rPr>
              <a:t>Contactos de Google</a:t>
            </a:r>
            <a:endParaRPr lang="es-MX" b="1">
              <a:solidFill>
                <a:srgbClr val="FFFFFF"/>
              </a:solidFill>
              <a:latin typeface="Arial" panose="020B0604020202020204" pitchFamily="34" charset="0"/>
              <a:cs typeface="Arial" panose="020B0604020202020204" pitchFamily="34" charset="0"/>
            </a:endParaRPr>
          </a:p>
        </p:txBody>
      </p:sp>
      <p:sp>
        <p:nvSpPr>
          <p:cNvPr id="56325"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326" name="Rectangle 7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006C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327"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E6CD8A8-CD77-4C1F-8EA2-14B3B42A567A}"/>
              </a:ext>
            </a:extLst>
          </p:cNvPr>
          <p:cNvSpPr>
            <a:spLocks noGrp="1"/>
          </p:cNvSpPr>
          <p:nvPr>
            <p:ph idx="1"/>
          </p:nvPr>
        </p:nvSpPr>
        <p:spPr>
          <a:xfrm>
            <a:off x="789456" y="2798385"/>
            <a:ext cx="6031967" cy="3283260"/>
          </a:xfrm>
        </p:spPr>
        <p:txBody>
          <a:bodyPr anchor="ctr">
            <a:normAutofit/>
          </a:bodyPr>
          <a:lstStyle/>
          <a:p>
            <a:pPr marL="0" indent="0">
              <a:buNone/>
            </a:pPr>
            <a:r>
              <a:rPr lang="es-ES" sz="2000" b="0" i="0">
                <a:effectLst/>
                <a:latin typeface="arial" panose="020B0604020202020204" pitchFamily="34" charset="0"/>
              </a:rPr>
              <a:t>Es la herramienta de administración de contactos de Google que se encuentra disponible en su servicio gratis de correo Gmail, como servicio independiente, y como parte de la serie integrada de aplicaciones web de Google para empresas Google Apps.</a:t>
            </a:r>
            <a:endParaRPr lang="es-MX" sz="2000"/>
          </a:p>
        </p:txBody>
      </p:sp>
      <p:pic>
        <p:nvPicPr>
          <p:cNvPr id="56322" name="Picture 2" descr="Contactos de Google - Wikipedia, la enciclopedia libre">
            <a:extLst>
              <a:ext uri="{FF2B5EF4-FFF2-40B4-BE49-F238E27FC236}">
                <a16:creationId xmlns:a16="http://schemas.microsoft.com/office/drawing/2014/main" id="{7E0A324B-D741-43DF-BC58-727CC525C2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75" r="-1" b="5095"/>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2700A563-B809-4A4F-B61E-AFEC245D3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67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8"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74575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EA4F7B5E-EFE9-44A0-831C-D62A62EEA7AD}"/>
              </a:ext>
            </a:extLst>
          </p:cNvPr>
          <p:cNvSpPr>
            <a:spLocks noGrp="1"/>
          </p:cNvSpPr>
          <p:nvPr>
            <p:ph type="title"/>
          </p:nvPr>
        </p:nvSpPr>
        <p:spPr>
          <a:xfrm>
            <a:off x="731520" y="731520"/>
            <a:ext cx="6089904" cy="1426464"/>
          </a:xfrm>
        </p:spPr>
        <p:txBody>
          <a:bodyPr>
            <a:normAutofit/>
          </a:bodyPr>
          <a:lstStyle/>
          <a:p>
            <a:r>
              <a:rPr lang="es-MX" b="1" i="0">
                <a:solidFill>
                  <a:srgbClr val="FFFFFF"/>
                </a:solidFill>
                <a:effectLst/>
                <a:latin typeface="arial" panose="020B0604020202020204" pitchFamily="34" charset="0"/>
              </a:rPr>
              <a:t>Google Drawings</a:t>
            </a:r>
            <a:endParaRPr lang="es-MX" b="1">
              <a:solidFill>
                <a:srgbClr val="FFFFFF"/>
              </a:solidFill>
            </a:endParaRPr>
          </a:p>
        </p:txBody>
      </p:sp>
      <p:sp>
        <p:nvSpPr>
          <p:cNvPr id="57349"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350" name="Rectangle 7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ED463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351"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A72AC9B-1FA0-4E59-94C9-B614E0AAE4A2}"/>
              </a:ext>
            </a:extLst>
          </p:cNvPr>
          <p:cNvSpPr>
            <a:spLocks noGrp="1"/>
          </p:cNvSpPr>
          <p:nvPr>
            <p:ph idx="1"/>
          </p:nvPr>
        </p:nvSpPr>
        <p:spPr>
          <a:xfrm>
            <a:off x="789456" y="2798385"/>
            <a:ext cx="6031967" cy="328326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Google Drawings es un software de diagramación basado en la web que forma parte de la suite Google Docs Editors desarrollado por Google.</a:t>
            </a:r>
            <a:endParaRPr lang="es-MX" sz="2000">
              <a:latin typeface="Cavolini" panose="03000502040302020204" pitchFamily="66" charset="0"/>
              <a:cs typeface="Cavolini" panose="03000502040302020204" pitchFamily="66" charset="0"/>
            </a:endParaRPr>
          </a:p>
        </p:txBody>
      </p:sp>
      <p:pic>
        <p:nvPicPr>
          <p:cNvPr id="57346" name="Picture 2" descr="Drawings: el tablero de dibujo de Google – Entramar – Tecnología Educativa  Digital">
            <a:extLst>
              <a:ext uri="{FF2B5EF4-FFF2-40B4-BE49-F238E27FC236}">
                <a16:creationId xmlns:a16="http://schemas.microsoft.com/office/drawing/2014/main" id="{A5ECE00B-F4BC-4881-ACED-DBA99537F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9" b="-2"/>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1CE1E89B-39EA-4871-85AE-4825EB765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364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21B076E0-0967-40DF-8D2D-4E68DC5CABD7}"/>
              </a:ext>
            </a:extLst>
          </p:cNvPr>
          <p:cNvSpPr>
            <a:spLocks noGrp="1"/>
          </p:cNvSpPr>
          <p:nvPr>
            <p:ph type="title"/>
          </p:nvPr>
        </p:nvSpPr>
        <p:spPr>
          <a:xfrm>
            <a:off x="774700" y="762000"/>
            <a:ext cx="3759200" cy="3340100"/>
          </a:xfrm>
        </p:spPr>
        <p:txBody>
          <a:bodyPr>
            <a:normAutofit/>
          </a:bodyPr>
          <a:lstStyle/>
          <a:p>
            <a:r>
              <a:rPr lang="es-ES" b="1" i="0">
                <a:solidFill>
                  <a:srgbClr val="FFFFFF"/>
                </a:solidFill>
                <a:effectLst/>
                <a:latin typeface="Arial" panose="020B0604020202020204" pitchFamily="34" charset="0"/>
                <a:cs typeface="Arial" panose="020B0604020202020204" pitchFamily="34" charset="0"/>
              </a:rPr>
              <a:t>Google Fonts</a:t>
            </a:r>
            <a:endParaRPr lang="es-MX" b="1">
              <a:solidFill>
                <a:srgbClr val="FFFFFF"/>
              </a:solidFill>
              <a:latin typeface="Arial" panose="020B0604020202020204" pitchFamily="34" charset="0"/>
              <a:cs typeface="Arial" panose="020B0604020202020204" pitchFamily="34" charset="0"/>
            </a:endParaRPr>
          </a:p>
        </p:txBody>
      </p:sp>
      <p:sp>
        <p:nvSpPr>
          <p:cNvPr id="8"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F8110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53" descr="Google Fonts icono">
            <a:hlinkClick r:id="rId2"/>
            <a:extLst>
              <a:ext uri="{FF2B5EF4-FFF2-40B4-BE49-F238E27FC236}">
                <a16:creationId xmlns:a16="http://schemas.microsoft.com/office/drawing/2014/main" id="{13287FFB-C143-44D3-844A-6C079ECD9E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02" r="-3" b="6241"/>
          <a:stretch/>
        </p:blipFill>
        <p:spPr bwMode="auto">
          <a:xfrm>
            <a:off x="5048949" y="2502049"/>
            <a:ext cx="2107497" cy="18662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7567" y="450221"/>
            <a:ext cx="440551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EC9EC4A-8FD2-4992-AC1B-633D4612D954}"/>
              </a:ext>
            </a:extLst>
          </p:cNvPr>
          <p:cNvSpPr>
            <a:spLocks noGrp="1"/>
          </p:cNvSpPr>
          <p:nvPr>
            <p:ph idx="1"/>
          </p:nvPr>
        </p:nvSpPr>
        <p:spPr>
          <a:xfrm>
            <a:off x="7658103" y="795548"/>
            <a:ext cx="3759198" cy="5275603"/>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Es un directorio interactivo de uso libre bajo la aplicación que programa interfaces para fuentes de la web.</a:t>
            </a:r>
          </a:p>
          <a:p>
            <a:pPr marL="0" indent="0">
              <a:buNone/>
            </a:pPr>
            <a:r>
              <a:rPr lang="es-ES" sz="2000" b="0" i="0">
                <a:effectLst/>
                <a:latin typeface="Cavolini" panose="03000502040302020204" pitchFamily="66" charset="0"/>
                <a:cs typeface="Cavolini" panose="03000502040302020204" pitchFamily="66" charset="0"/>
              </a:rPr>
              <a:t>Esto hace que cuando una persona abre su página web, o un documento que envíes a un cliente potencial, pueda visualizarlo tal y como tu deseas, y no se cambie la forma del documento dando lugar a una mala imagen.</a:t>
            </a:r>
            <a:endParaRPr lang="es-MX" sz="2000">
              <a:latin typeface="Cavolini" panose="03000502040302020204" pitchFamily="66" charset="0"/>
              <a:cs typeface="Cavolini" panose="03000502040302020204" pitchFamily="66" charset="0"/>
            </a:endParaRPr>
          </a:p>
        </p:txBody>
      </p:sp>
      <p:pic>
        <p:nvPicPr>
          <p:cNvPr id="4" name="Picture 2" descr="Iconos Home- Descarga gratuita, PNG y SVG">
            <a:hlinkClick r:id="rId4" action="ppaction://hlinksldjump"/>
            <a:extLst>
              <a:ext uri="{FF2B5EF4-FFF2-40B4-BE49-F238E27FC236}">
                <a16:creationId xmlns:a16="http://schemas.microsoft.com/office/drawing/2014/main" id="{FAE87449-AE6A-4964-8F22-7D7FB9AC2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003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9394" name="Picture 2" descr="Google Meet - Wikipedia, la enciclopedia libre">
            <a:extLst>
              <a:ext uri="{FF2B5EF4-FFF2-40B4-BE49-F238E27FC236}">
                <a16:creationId xmlns:a16="http://schemas.microsoft.com/office/drawing/2014/main" id="{1497E4A4-15E9-42E0-A37C-C3521CCA45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437" b="-2"/>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59396"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9397"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D01BEE4-F925-42F5-971B-0D4F27E7D1AF}"/>
              </a:ext>
            </a:extLst>
          </p:cNvPr>
          <p:cNvSpPr>
            <a:spLocks noGrp="1"/>
          </p:cNvSpPr>
          <p:nvPr>
            <p:ph type="title"/>
          </p:nvPr>
        </p:nvSpPr>
        <p:spPr>
          <a:xfrm>
            <a:off x="804673" y="1396289"/>
            <a:ext cx="4782458" cy="1325563"/>
          </a:xfrm>
        </p:spPr>
        <p:txBody>
          <a:bodyPr>
            <a:normAutofit/>
          </a:bodyPr>
          <a:lstStyle/>
          <a:p>
            <a:r>
              <a:rPr lang="es-ES" b="1" i="0">
                <a:effectLst/>
                <a:latin typeface="Arial" panose="020B0604020202020204" pitchFamily="34" charset="0"/>
                <a:cs typeface="Arial" panose="020B0604020202020204" pitchFamily="34" charset="0"/>
              </a:rPr>
              <a:t>Google </a:t>
            </a:r>
            <a:r>
              <a:rPr lang="es-ES" b="1" i="0" err="1">
                <a:effectLst/>
                <a:latin typeface="Arial" panose="020B0604020202020204" pitchFamily="34" charset="0"/>
                <a:cs typeface="Arial" panose="020B0604020202020204" pitchFamily="34" charset="0"/>
              </a:rPr>
              <a:t>Meet</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DDAF97BE-C7F7-487E-A35F-67987C9C147D}"/>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3000502040302020204" pitchFamily="66" charset="0"/>
                <a:cs typeface="Cavolini" panose="03000502040302020204" pitchFamily="66" charset="0"/>
              </a:rPr>
              <a:t>Es un servicio de videotelefonía desarrollado por Google.​ Es una de las dos aplicaciones que constituyen la nueva versión de Google Hangouts, siendo la otra Google Chat.</a:t>
            </a:r>
            <a:endParaRPr lang="es-MX" sz="1800">
              <a:latin typeface="Cavolini" panose="03000502040302020204" pitchFamily="66" charset="0"/>
              <a:cs typeface="Cavolini" panose="03000502040302020204"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DA623374-7E5C-4185-8314-ADFA89F7E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562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0422" name="Picture 6" descr="Finance icon - Free download on Iconfinder">
            <a:extLst>
              <a:ext uri="{FF2B5EF4-FFF2-40B4-BE49-F238E27FC236}">
                <a16:creationId xmlns:a16="http://schemas.microsoft.com/office/drawing/2014/main" id="{D0088CFF-E799-4815-BAF9-9595ABDC2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166"/>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60424" name="Freeform: Shape 7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0425" name="Freeform: Shape 7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AD1163B-FCCF-4F84-8D3E-CC3491E5E14F}"/>
              </a:ext>
            </a:extLst>
          </p:cNvPr>
          <p:cNvSpPr>
            <a:spLocks noGrp="1"/>
          </p:cNvSpPr>
          <p:nvPr>
            <p:ph type="title"/>
          </p:nvPr>
        </p:nvSpPr>
        <p:spPr>
          <a:xfrm>
            <a:off x="804673" y="1396289"/>
            <a:ext cx="4782458" cy="1325563"/>
          </a:xfrm>
        </p:spPr>
        <p:txBody>
          <a:bodyPr>
            <a:normAutofit/>
          </a:bodyPr>
          <a:lstStyle/>
          <a:p>
            <a:r>
              <a:rPr lang="es-ES" b="1" i="0">
                <a:effectLst/>
                <a:latin typeface="Arial" panose="020B0604020202020204" pitchFamily="34" charset="0"/>
                <a:cs typeface="Arial" panose="020B0604020202020204" pitchFamily="34" charset="0"/>
              </a:rPr>
              <a:t>Google </a:t>
            </a:r>
            <a:r>
              <a:rPr lang="es-ES" b="1" i="0" err="1">
                <a:effectLst/>
                <a:latin typeface="Arial" panose="020B0604020202020204" pitchFamily="34" charset="0"/>
                <a:cs typeface="Arial" panose="020B0604020202020204" pitchFamily="34" charset="0"/>
              </a:rPr>
              <a:t>Finance</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8E63A08B-BA6C-4285-BD3F-B984A123031D}"/>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3000502040302020204" pitchFamily="66" charset="0"/>
                <a:cs typeface="Cavolini" panose="03000502040302020204" pitchFamily="66" charset="0"/>
              </a:rPr>
              <a:t>Es un sitio web lanzado el 21 de marzo de 2006 por Google. El servicio cuenta con titulares de negocios y empresas para muchas sociedades, incluyendo sus decisiones financieras y grandes eventos noticiosos.</a:t>
            </a:r>
            <a:endParaRPr lang="es-MX" sz="1800">
              <a:latin typeface="Cavolini" panose="03000502040302020204" pitchFamily="66" charset="0"/>
              <a:cs typeface="Cavolini" panose="03000502040302020204" pitchFamily="66" charset="0"/>
            </a:endParaRPr>
          </a:p>
        </p:txBody>
      </p:sp>
      <p:sp>
        <p:nvSpPr>
          <p:cNvPr id="4" name="AutoShape 2" descr="Google Finance Vector Logo - Download Free SVG Icon | Worldvectorlogo">
            <a:extLst>
              <a:ext uri="{FF2B5EF4-FFF2-40B4-BE49-F238E27FC236}">
                <a16:creationId xmlns:a16="http://schemas.microsoft.com/office/drawing/2014/main" id="{8A5FE30D-756F-470F-AA4E-FD21D487E96D}"/>
              </a:ext>
            </a:extLst>
          </p:cNvPr>
          <p:cNvSpPr>
            <a:spLocks noChangeAspect="1" noChangeArrowheads="1"/>
          </p:cNvSpPr>
          <p:nvPr/>
        </p:nvSpPr>
        <p:spPr bwMode="auto">
          <a:xfrm>
            <a:off x="5943600" y="3276600"/>
            <a:ext cx="4419600" cy="441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6" name="Picture 2" descr="Iconos Home- Descarga gratuita, PNG y SVG">
            <a:hlinkClick r:id="rId3" action="ppaction://hlinksldjump"/>
            <a:extLst>
              <a:ext uri="{FF2B5EF4-FFF2-40B4-BE49-F238E27FC236}">
                <a16:creationId xmlns:a16="http://schemas.microsoft.com/office/drawing/2014/main" id="{7803B3B1-2E93-4DF9-8161-7613D8F86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444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46"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CD0BA76-2D2C-4C34-BC5D-B667D03C7428}"/>
              </a:ext>
            </a:extLst>
          </p:cNvPr>
          <p:cNvSpPr>
            <a:spLocks noGrp="1"/>
          </p:cNvSpPr>
          <p:nvPr>
            <p:ph type="title"/>
          </p:nvPr>
        </p:nvSpPr>
        <p:spPr>
          <a:xfrm>
            <a:off x="793662" y="386930"/>
            <a:ext cx="10066122" cy="1298448"/>
          </a:xfrm>
        </p:spPr>
        <p:txBody>
          <a:bodyPr anchor="b">
            <a:normAutofit/>
          </a:bodyPr>
          <a:lstStyle/>
          <a:p>
            <a:r>
              <a:rPr lang="es-ES" sz="4800" b="1" i="0">
                <a:effectLst/>
                <a:latin typeface="Arial" panose="020B0604020202020204" pitchFamily="34" charset="0"/>
                <a:cs typeface="Arial" panose="020B0604020202020204" pitchFamily="34" charset="0"/>
              </a:rPr>
              <a:t>Google Fit</a:t>
            </a:r>
            <a:endParaRPr lang="es-MX" sz="4800" b="1">
              <a:latin typeface="Arial" panose="020B0604020202020204" pitchFamily="34" charset="0"/>
              <a:cs typeface="Arial" panose="020B0604020202020204" pitchFamily="34" charset="0"/>
            </a:endParaRPr>
          </a:p>
        </p:txBody>
      </p:sp>
      <p:sp>
        <p:nvSpPr>
          <p:cNvPr id="61449"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52"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A1778A1-3576-4F5C-B051-833DB503F8B5}"/>
              </a:ext>
            </a:extLst>
          </p:cNvPr>
          <p:cNvSpPr>
            <a:spLocks noGrp="1"/>
          </p:cNvSpPr>
          <p:nvPr>
            <p:ph idx="1"/>
          </p:nvPr>
        </p:nvSpPr>
        <p:spPr>
          <a:xfrm>
            <a:off x="793661" y="2599509"/>
            <a:ext cx="4530898" cy="3639450"/>
          </a:xfrm>
        </p:spPr>
        <p:txBody>
          <a:bodyPr anchor="ctr">
            <a:normAutofit/>
          </a:bodyPr>
          <a:lstStyle/>
          <a:p>
            <a:pPr marL="0" indent="0">
              <a:buNone/>
            </a:pPr>
            <a:r>
              <a:rPr lang="es-ES" sz="2000">
                <a:latin typeface="Cavolini" panose="03000502040302020204" pitchFamily="66" charset="0"/>
                <a:cs typeface="Cavolini" panose="03000502040302020204" pitchFamily="66" charset="0"/>
              </a:rPr>
              <a:t>E</a:t>
            </a:r>
            <a:r>
              <a:rPr lang="es-ES" sz="2000" b="0" i="0">
                <a:effectLst/>
                <a:latin typeface="Cavolini" panose="03000502040302020204" pitchFamily="66" charset="0"/>
                <a:cs typeface="Cavolini" panose="03000502040302020204" pitchFamily="66" charset="0"/>
              </a:rPr>
              <a:t>s una plataforma para registrar la actividad física. Fue desarrollada por Google para el sistema operativo Android.​ La plataforma recolecta información física con tan solo disponer del dispositivo móvil al realizar la actividad.</a:t>
            </a:r>
            <a:endParaRPr lang="es-MX" sz="2000">
              <a:latin typeface="Cavolini" panose="03000502040302020204" pitchFamily="66" charset="0"/>
              <a:cs typeface="Cavolini" panose="03000502040302020204" pitchFamily="66" charset="0"/>
            </a:endParaRPr>
          </a:p>
        </p:txBody>
      </p:sp>
      <p:pic>
        <p:nvPicPr>
          <p:cNvPr id="61442" name="Picture 2" descr="Google Fit">
            <a:extLst>
              <a:ext uri="{FF2B5EF4-FFF2-40B4-BE49-F238E27FC236}">
                <a16:creationId xmlns:a16="http://schemas.microsoft.com/office/drawing/2014/main" id="{F3C3827C-F733-4925-9950-80C72E514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14" r="2" b="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61453"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conos Home- Descarga gratuita, PNG y SVG">
            <a:hlinkClick r:id="rId3" action="ppaction://hlinksldjump"/>
            <a:extLst>
              <a:ext uri="{FF2B5EF4-FFF2-40B4-BE49-F238E27FC236}">
                <a16:creationId xmlns:a16="http://schemas.microsoft.com/office/drawing/2014/main" id="{22339835-61F0-47FF-B5A4-D2C7C1E62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6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468"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C33E7C-AC6F-49B5-BD7D-13AA129A7136}"/>
              </a:ext>
            </a:extLst>
          </p:cNvPr>
          <p:cNvSpPr>
            <a:spLocks noGrp="1"/>
          </p:cNvSpPr>
          <p:nvPr>
            <p:ph type="title"/>
          </p:nvPr>
        </p:nvSpPr>
        <p:spPr>
          <a:xfrm>
            <a:off x="793662" y="386930"/>
            <a:ext cx="10066122" cy="1298448"/>
          </a:xfrm>
        </p:spPr>
        <p:txBody>
          <a:bodyPr anchor="b">
            <a:normAutofit/>
          </a:bodyPr>
          <a:lstStyle/>
          <a:p>
            <a:r>
              <a:rPr lang="es-MX" sz="4800" b="0" i="0">
                <a:effectLst/>
                <a:latin typeface="arial" panose="020B0604020202020204" pitchFamily="34" charset="0"/>
              </a:rPr>
              <a:t>Google Drive</a:t>
            </a:r>
            <a:endParaRPr lang="es-MX" sz="4800"/>
          </a:p>
        </p:txBody>
      </p:sp>
      <p:sp>
        <p:nvSpPr>
          <p:cNvPr id="62469"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4CADCC9-6614-47CC-9809-B7C985DDAFC4}"/>
              </a:ext>
            </a:extLst>
          </p:cNvPr>
          <p:cNvSpPr>
            <a:spLocks noGrp="1"/>
          </p:cNvSpPr>
          <p:nvPr>
            <p:ph idx="1"/>
          </p:nvPr>
        </p:nvSpPr>
        <p:spPr>
          <a:xfrm>
            <a:off x="793661" y="2599509"/>
            <a:ext cx="4530898" cy="363945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Google Drive es un servicio de alojamiento de archivos que fue introducido por la empresa estadounidense Google el 24 de abril de 2012.</a:t>
            </a:r>
            <a:endParaRPr lang="es-MX" sz="2000">
              <a:latin typeface="Cavolini" panose="03000502040302020204" pitchFamily="66" charset="0"/>
              <a:cs typeface="Cavolini" panose="03000502040302020204" pitchFamily="66" charset="0"/>
            </a:endParaRPr>
          </a:p>
        </p:txBody>
      </p:sp>
      <p:pic>
        <p:nvPicPr>
          <p:cNvPr id="62466" name="Picture 2" descr="Google Drive - Wikipedia, la enciclopedia libre">
            <a:extLst>
              <a:ext uri="{FF2B5EF4-FFF2-40B4-BE49-F238E27FC236}">
                <a16:creationId xmlns:a16="http://schemas.microsoft.com/office/drawing/2014/main" id="{93999FD7-C632-482A-BAB0-763E8DC8C7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0" r="2" b="14308"/>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conos Home- Descarga gratuita, PNG y SVG">
            <a:hlinkClick r:id="rId3" action="ppaction://hlinksldjump"/>
            <a:extLst>
              <a:ext uri="{FF2B5EF4-FFF2-40B4-BE49-F238E27FC236}">
                <a16:creationId xmlns:a16="http://schemas.microsoft.com/office/drawing/2014/main" id="{46E36CF2-F189-4FE9-B459-88180A930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997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arcador de contenido 2">
            <a:extLst>
              <a:ext uri="{FF2B5EF4-FFF2-40B4-BE49-F238E27FC236}">
                <a16:creationId xmlns:a16="http://schemas.microsoft.com/office/drawing/2014/main" id="{C24CA515-E3BD-4D6A-8AA2-7F10A3DAA751}"/>
              </a:ext>
            </a:extLst>
          </p:cNvPr>
          <p:cNvSpPr txBox="1">
            <a:spLocks/>
          </p:cNvSpPr>
          <p:nvPr/>
        </p:nvSpPr>
        <p:spPr>
          <a:xfrm>
            <a:off x="778778" y="4765861"/>
            <a:ext cx="3523755" cy="766129"/>
          </a:xfrm>
          <a:prstGeom prst="rect">
            <a:avLst/>
          </a:prstGeom>
          <a:ln>
            <a:solidFill>
              <a:srgbClr val="FFBA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3600">
                <a:latin typeface="+mj-lt"/>
                <a:ea typeface="+mj-ea"/>
                <a:cs typeface="+mj-cs"/>
              </a:rPr>
              <a:t>Google Sheets</a:t>
            </a:r>
          </a:p>
        </p:txBody>
      </p:sp>
      <p:sp>
        <p:nvSpPr>
          <p:cNvPr id="70" name="Rectangle 6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79" descr="Presentaciones icono">
            <a:hlinkClick r:id="" action="ppaction://noaction"/>
            <a:extLst>
              <a:ext uri="{FF2B5EF4-FFF2-40B4-BE49-F238E27FC236}">
                <a16:creationId xmlns:a16="http://schemas.microsoft.com/office/drawing/2014/main" id="{038CC7AE-E878-4C2E-BE45-A8167E00AD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2" b="2022"/>
          <a:stretch/>
        </p:blipFill>
        <p:spPr bwMode="auto">
          <a:xfrm>
            <a:off x="778778" y="671246"/>
            <a:ext cx="2507107" cy="223036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5" descr="Documentos icono">
            <a:hlinkClick r:id="" action="ppaction://noaction"/>
            <a:extLst>
              <a:ext uri="{FF2B5EF4-FFF2-40B4-BE49-F238E27FC236}">
                <a16:creationId xmlns:a16="http://schemas.microsoft.com/office/drawing/2014/main" id="{421B7709-1264-4C39-B2D7-17FBF1E5E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09" r="2" b="3389"/>
          <a:stretch/>
        </p:blipFill>
        <p:spPr bwMode="auto">
          <a:xfrm>
            <a:off x="3536516" y="669075"/>
            <a:ext cx="2507982" cy="22347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0" descr="Formularios icono">
            <a:hlinkClick r:id="" action="ppaction://noaction"/>
            <a:extLst>
              <a:ext uri="{FF2B5EF4-FFF2-40B4-BE49-F238E27FC236}">
                <a16:creationId xmlns:a16="http://schemas.microsoft.com/office/drawing/2014/main" id="{7ECED944-0C8F-427C-99B7-F2DA4C7DD4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62320" y="532437"/>
            <a:ext cx="2507982" cy="250798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rcador de contenido 2">
            <a:extLst>
              <a:ext uri="{FF2B5EF4-FFF2-40B4-BE49-F238E27FC236}">
                <a16:creationId xmlns:a16="http://schemas.microsoft.com/office/drawing/2014/main" id="{A63E46E6-1951-4D5C-AD53-E0F9B273C796}"/>
              </a:ext>
            </a:extLst>
          </p:cNvPr>
          <p:cNvSpPr txBox="1">
            <a:spLocks/>
          </p:cNvSpPr>
          <p:nvPr/>
        </p:nvSpPr>
        <p:spPr>
          <a:xfrm>
            <a:off x="5162719" y="3930305"/>
            <a:ext cx="6586915" cy="24372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000"/>
              <a:t>Google Spreadsheets, </a:t>
            </a:r>
            <a:r>
              <a:rPr lang="en-US" sz="2000" err="1"/>
              <a:t>más</a:t>
            </a:r>
            <a:r>
              <a:rPr lang="en-US" sz="2000"/>
              <a:t> </a:t>
            </a:r>
            <a:r>
              <a:rPr lang="en-US" sz="2000" err="1"/>
              <a:t>tarde</a:t>
            </a:r>
            <a:r>
              <a:rPr lang="en-US" sz="2000"/>
              <a:t> </a:t>
            </a:r>
            <a:r>
              <a:rPr lang="en-US" sz="2000" err="1"/>
              <a:t>llamado</a:t>
            </a:r>
            <a:r>
              <a:rPr lang="en-US" sz="2000"/>
              <a:t> Google Sheets, para </a:t>
            </a:r>
            <a:r>
              <a:rPr lang="en-US" sz="2000" err="1"/>
              <a:t>usuarios</a:t>
            </a:r>
            <a:r>
              <a:rPr lang="en-US" sz="2000"/>
              <a:t> </a:t>
            </a:r>
            <a:r>
              <a:rPr lang="en-US" sz="2000" err="1"/>
              <a:t>restringidos</a:t>
            </a:r>
            <a:r>
              <a:rPr lang="en-US" sz="2000"/>
              <a:t>. Se </a:t>
            </a:r>
            <a:r>
              <a:rPr lang="en-US" sz="2000" err="1"/>
              <a:t>trata</a:t>
            </a:r>
            <a:r>
              <a:rPr lang="en-US" sz="2000"/>
              <a:t> de un </a:t>
            </a:r>
            <a:r>
              <a:rPr lang="en-US" sz="2000" err="1"/>
              <a:t>servicio</a:t>
            </a:r>
            <a:r>
              <a:rPr lang="en-US" sz="2000"/>
              <a:t> </a:t>
            </a:r>
            <a:r>
              <a:rPr lang="en-US" sz="2000" err="1"/>
              <a:t>vía</a:t>
            </a:r>
            <a:r>
              <a:rPr lang="en-US" sz="2000"/>
              <a:t> web de hojas de </a:t>
            </a:r>
            <a:r>
              <a:rPr lang="en-US" sz="2000" err="1"/>
              <a:t>cálculo</a:t>
            </a:r>
            <a:r>
              <a:rPr lang="en-US" sz="2000"/>
              <a:t>, </a:t>
            </a:r>
            <a:r>
              <a:rPr lang="en-US" sz="2000" err="1"/>
              <a:t>realizado</a:t>
            </a:r>
            <a:r>
              <a:rPr lang="en-US" sz="2000"/>
              <a:t> </a:t>
            </a:r>
            <a:r>
              <a:rPr lang="en-US" sz="2000" err="1"/>
              <a:t>en</a:t>
            </a:r>
            <a:r>
              <a:rPr lang="en-US" sz="2000"/>
              <a:t> </a:t>
            </a:r>
            <a:r>
              <a:rPr lang="en-US" sz="2000" err="1"/>
              <a:t>tecnología</a:t>
            </a:r>
            <a:r>
              <a:rPr lang="en-US" sz="2000"/>
              <a:t> AJAX.</a:t>
            </a:r>
          </a:p>
        </p:txBody>
      </p:sp>
      <p:cxnSp>
        <p:nvCxnSpPr>
          <p:cNvPr id="39" name="Conector: curvado 38">
            <a:extLst>
              <a:ext uri="{FF2B5EF4-FFF2-40B4-BE49-F238E27FC236}">
                <a16:creationId xmlns:a16="http://schemas.microsoft.com/office/drawing/2014/main" id="{2B430760-4F1A-473F-9FB7-9D013697AB3D}"/>
              </a:ext>
            </a:extLst>
          </p:cNvPr>
          <p:cNvCxnSpPr>
            <a:cxnSpLocks/>
            <a:stCxn id="38" idx="0"/>
            <a:endCxn id="69" idx="2"/>
          </p:cNvCxnSpPr>
          <p:nvPr/>
        </p:nvCxnSpPr>
        <p:spPr>
          <a:xfrm rot="5400000" flipH="1" flipV="1">
            <a:off x="5680541" y="-73768"/>
            <a:ext cx="1699745" cy="7979514"/>
          </a:xfrm>
          <a:prstGeom prst="curvedConnector3">
            <a:avLst>
              <a:gd name="adj1" fmla="val 6763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Iconos Home- Descarga gratuita, PNG y SVG">
            <a:hlinkClick r:id="rId5" action="ppaction://hlinksldjump"/>
            <a:extLst>
              <a:ext uri="{FF2B5EF4-FFF2-40B4-BE49-F238E27FC236}">
                <a16:creationId xmlns:a16="http://schemas.microsoft.com/office/drawing/2014/main" id="{775C782B-DBBC-4F5F-AFDC-E62A3B4250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1" descr="Hojas de cálculo icono">
            <a:hlinkClick r:id="rId7" action="ppaction://hlinksldjump"/>
            <a:extLst>
              <a:ext uri="{FF2B5EF4-FFF2-40B4-BE49-F238E27FC236}">
                <a16:creationId xmlns:a16="http://schemas.microsoft.com/office/drawing/2014/main" id="{DF98822F-E3AD-4C57-B2CA-A3998F9FBE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8125" y="402026"/>
            <a:ext cx="2664090" cy="26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85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9"/>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61"/>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62"/>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69"/>
                                        </p:tgtEl>
                                        <p:attrNameLst>
                                          <p:attrName>r</p:attrName>
                                        </p:attrNameLst>
                                      </p:cBhvr>
                                    </p:animRot>
                                  </p:childTnLst>
                                </p:cTn>
                              </p:par>
                              <p:par>
                                <p:cTn id="13" presetID="2" presetClass="entr" presetSubtype="4" fill="hold" grpId="0" nodeType="withEffect">
                                  <p:stCondLst>
                                    <p:cond delay="10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492"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A9A282-84BC-425D-BC78-38DC1F88F3D6}"/>
              </a:ext>
            </a:extLst>
          </p:cNvPr>
          <p:cNvSpPr>
            <a:spLocks noGrp="1"/>
          </p:cNvSpPr>
          <p:nvPr>
            <p:ph type="title"/>
          </p:nvPr>
        </p:nvSpPr>
        <p:spPr>
          <a:xfrm>
            <a:off x="589560" y="856180"/>
            <a:ext cx="4560584" cy="1128068"/>
          </a:xfrm>
        </p:spPr>
        <p:txBody>
          <a:bodyPr anchor="ctr">
            <a:normAutofit/>
          </a:bodyPr>
          <a:lstStyle/>
          <a:p>
            <a:r>
              <a:rPr lang="es-ES" sz="4000" b="1" i="0">
                <a:effectLst/>
                <a:latin typeface="Arial" panose="020B0604020202020204" pitchFamily="34" charset="0"/>
                <a:cs typeface="Arial" panose="020B0604020202020204" pitchFamily="34" charset="0"/>
              </a:rPr>
              <a:t>Google One</a:t>
            </a:r>
            <a:endParaRPr lang="es-MX" sz="4000" b="1">
              <a:latin typeface="Arial" panose="020B0604020202020204" pitchFamily="34" charset="0"/>
              <a:cs typeface="Arial" panose="020B0604020202020204" pitchFamily="34" charset="0"/>
            </a:endParaRPr>
          </a:p>
        </p:txBody>
      </p:sp>
      <p:grpSp>
        <p:nvGrpSpPr>
          <p:cNvPr id="6349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494"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F37AC23-920F-4D96-84E9-C7395153677D}"/>
              </a:ext>
            </a:extLst>
          </p:cNvPr>
          <p:cNvSpPr>
            <a:spLocks noGrp="1"/>
          </p:cNvSpPr>
          <p:nvPr>
            <p:ph idx="1"/>
          </p:nvPr>
        </p:nvSpPr>
        <p:spPr>
          <a:xfrm>
            <a:off x="590719" y="2330505"/>
            <a:ext cx="4559425" cy="3979585"/>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Es un servicio de suscripción desarrollado por Google que ofrece almacenamiento en la nube expandido y está destinado al mercado de consumo.</a:t>
            </a:r>
            <a:endParaRPr lang="es-MX" sz="2000">
              <a:latin typeface="Cavolini" panose="03000502040302020204" pitchFamily="66" charset="0"/>
              <a:cs typeface="Cavolini" panose="03000502040302020204" pitchFamily="66" charset="0"/>
            </a:endParaRPr>
          </a:p>
        </p:txBody>
      </p:sp>
      <p:sp>
        <p:nvSpPr>
          <p:cNvPr id="63495"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6"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Google One - Aplicaciones en Google Play">
            <a:extLst>
              <a:ext uri="{FF2B5EF4-FFF2-40B4-BE49-F238E27FC236}">
                <a16:creationId xmlns:a16="http://schemas.microsoft.com/office/drawing/2014/main" id="{E0549A41-71AC-48B5-8FD7-44768DBB2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306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A70A6586-2350-4F06-8C5B-37CF46E8E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10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516"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51BB63-5AC0-458C-AC18-DB747FBB6E55}"/>
              </a:ext>
            </a:extLst>
          </p:cNvPr>
          <p:cNvSpPr>
            <a:spLocks noGrp="1"/>
          </p:cNvSpPr>
          <p:nvPr>
            <p:ph type="title"/>
          </p:nvPr>
        </p:nvSpPr>
        <p:spPr>
          <a:xfrm>
            <a:off x="793662" y="386930"/>
            <a:ext cx="10066122" cy="1298448"/>
          </a:xfrm>
        </p:spPr>
        <p:txBody>
          <a:bodyPr anchor="b">
            <a:normAutofit/>
          </a:bodyPr>
          <a:lstStyle/>
          <a:p>
            <a:r>
              <a:rPr lang="es-MX" sz="4800" b="1">
                <a:latin typeface="Arial" panose="020B0604020202020204" pitchFamily="34" charset="0"/>
                <a:cs typeface="Arial" panose="020B0604020202020204" pitchFamily="34" charset="0"/>
              </a:rPr>
              <a:t>Cardboard</a:t>
            </a:r>
          </a:p>
        </p:txBody>
      </p:sp>
      <p:sp>
        <p:nvSpPr>
          <p:cNvPr id="64517"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8"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28EB577-CF03-4201-B19F-E269D85BAED9}"/>
              </a:ext>
            </a:extLst>
          </p:cNvPr>
          <p:cNvSpPr>
            <a:spLocks noGrp="1"/>
          </p:cNvSpPr>
          <p:nvPr>
            <p:ph idx="1"/>
          </p:nvPr>
        </p:nvSpPr>
        <p:spPr>
          <a:xfrm>
            <a:off x="793661" y="2599509"/>
            <a:ext cx="4530898" cy="363945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Google Cardboard es sinónimo de unas gafas de realidad virtual que utilizan un smartphone. El Cardboard garantiza la cohesión, la comodidad y la exclusión de la luz y ya es adecuado para gente con gafas y totalmente compatible con Google Android y Apple iOS.</a:t>
            </a:r>
            <a:endParaRPr lang="es-MX" sz="2000">
              <a:latin typeface="Cavolini" panose="03000502040302020204" pitchFamily="66" charset="0"/>
              <a:cs typeface="Cavolini" panose="03000502040302020204" pitchFamily="66" charset="0"/>
            </a:endParaRPr>
          </a:p>
        </p:txBody>
      </p:sp>
      <p:pic>
        <p:nvPicPr>
          <p:cNvPr id="64514" name="Picture 2" descr="Google Cardboard – Google VR">
            <a:extLst>
              <a:ext uri="{FF2B5EF4-FFF2-40B4-BE49-F238E27FC236}">
                <a16:creationId xmlns:a16="http://schemas.microsoft.com/office/drawing/2014/main" id="{0794BC99-1E82-490D-A125-426FE3DE0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 r="-3" b="2528"/>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64519"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conos Home- Descarga gratuita, PNG y SVG">
            <a:hlinkClick r:id="rId3" action="ppaction://hlinksldjump"/>
            <a:extLst>
              <a:ext uri="{FF2B5EF4-FFF2-40B4-BE49-F238E27FC236}">
                <a16:creationId xmlns:a16="http://schemas.microsoft.com/office/drawing/2014/main" id="{CAAADAC1-DBDF-457F-A02A-8FE45D236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84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262B2-9D0F-4796-921D-33A191B88E1C}"/>
              </a:ext>
            </a:extLst>
          </p:cNvPr>
          <p:cNvSpPr>
            <a:spLocks noGrp="1"/>
          </p:cNvSpPr>
          <p:nvPr>
            <p:ph type="title"/>
          </p:nvPr>
        </p:nvSpPr>
        <p:spPr>
          <a:xfrm>
            <a:off x="762001" y="803325"/>
            <a:ext cx="5314536" cy="1325563"/>
          </a:xfrm>
        </p:spPr>
        <p:txBody>
          <a:bodyPr>
            <a:normAutofit/>
          </a:bodyPr>
          <a:lstStyle/>
          <a:p>
            <a:r>
              <a:rPr lang="es-MX" b="0" i="0">
                <a:effectLst/>
                <a:latin typeface="arial" panose="020B0604020202020204" pitchFamily="34" charset="0"/>
              </a:rPr>
              <a:t>Google </a:t>
            </a:r>
            <a:r>
              <a:rPr lang="es-MX" b="0" i="0" err="1">
                <a:effectLst/>
                <a:latin typeface="arial" panose="020B0604020202020204" pitchFamily="34" charset="0"/>
              </a:rPr>
              <a:t>Chromecas</a:t>
            </a:r>
            <a:endParaRPr lang="es-MX"/>
          </a:p>
        </p:txBody>
      </p:sp>
      <p:sp>
        <p:nvSpPr>
          <p:cNvPr id="3" name="Marcador de contenido 2">
            <a:extLst>
              <a:ext uri="{FF2B5EF4-FFF2-40B4-BE49-F238E27FC236}">
                <a16:creationId xmlns:a16="http://schemas.microsoft.com/office/drawing/2014/main" id="{29985A7F-E085-45FB-A9D9-A9368D9101F4}"/>
              </a:ext>
            </a:extLst>
          </p:cNvPr>
          <p:cNvSpPr>
            <a:spLocks noGrp="1"/>
          </p:cNvSpPr>
          <p:nvPr>
            <p:ph idx="1"/>
          </p:nvPr>
        </p:nvSpPr>
        <p:spPr>
          <a:xfrm>
            <a:off x="781458" y="1993082"/>
            <a:ext cx="5462440" cy="4274368"/>
          </a:xfrm>
        </p:spPr>
        <p:txBody>
          <a:bodyPr anchor="t">
            <a:normAutofit/>
          </a:bodyPr>
          <a:lstStyle/>
          <a:p>
            <a:pPr marL="0" indent="0">
              <a:lnSpc>
                <a:spcPct val="150000"/>
              </a:lnSpc>
              <a:buNone/>
            </a:pPr>
            <a:r>
              <a:rPr lang="es-ES" sz="2000" b="0" i="0">
                <a:effectLst/>
                <a:latin typeface="Cavolini" panose="03000502040302020204" pitchFamily="66" charset="0"/>
                <a:cs typeface="Cavolini" panose="03000502040302020204" pitchFamily="66" charset="0"/>
              </a:rPr>
              <a:t>Se trata de un pequeño artefacto </a:t>
            </a:r>
            <a:r>
              <a:rPr lang="es-ES" sz="2000" b="1" i="0">
                <a:effectLst/>
                <a:latin typeface="Cavolini" panose="03000502040302020204" pitchFamily="66" charset="0"/>
                <a:cs typeface="Cavolini" panose="03000502040302020204" pitchFamily="66" charset="0"/>
              </a:rPr>
              <a:t>que</a:t>
            </a:r>
            <a:r>
              <a:rPr lang="es-ES" sz="2000" b="0" i="0">
                <a:effectLst/>
                <a:latin typeface="Cavolini" panose="03000502040302020204" pitchFamily="66" charset="0"/>
                <a:cs typeface="Cavolini" panose="03000502040302020204" pitchFamily="66" charset="0"/>
              </a:rPr>
              <a:t> se conecta al televisor a través de un cable con puerto HDMI y permite recibir la señal de los dispositivos multimedia conectados en una misma red </a:t>
            </a:r>
            <a:r>
              <a:rPr lang="es-ES" sz="2000" b="0" i="0" err="1">
                <a:effectLst/>
                <a:latin typeface="Cavolini" panose="03000502040302020204" pitchFamily="66" charset="0"/>
                <a:cs typeface="Cavolini" panose="03000502040302020204" pitchFamily="66" charset="0"/>
              </a:rPr>
              <a:t>WiFi</a:t>
            </a:r>
            <a:r>
              <a:rPr lang="es-ES" sz="2000" b="0" i="0">
                <a:effectLst/>
                <a:latin typeface="Cavolini" panose="03000502040302020204" pitchFamily="66" charset="0"/>
                <a:cs typeface="Cavolini" panose="03000502040302020204" pitchFamily="66" charset="0"/>
              </a:rPr>
              <a:t>. Al conectar el TV a Internet, es una manera económica de convertir tu televisor tradicional en un Smart TV.</a:t>
            </a:r>
            <a:endParaRPr lang="es-MX" sz="2000">
              <a:latin typeface="Cavolini" panose="03000502040302020204" pitchFamily="66" charset="0"/>
              <a:cs typeface="Cavolini" panose="03000502040302020204" pitchFamily="66" charset="0"/>
            </a:endParaRPr>
          </a:p>
        </p:txBody>
      </p:sp>
      <p:pic>
        <p:nvPicPr>
          <p:cNvPr id="65538" name="Picture 2" descr="Logotipo de google cast - Iconos gratis de logo">
            <a:extLst>
              <a:ext uri="{FF2B5EF4-FFF2-40B4-BE49-F238E27FC236}">
                <a16:creationId xmlns:a16="http://schemas.microsoft.com/office/drawing/2014/main" id="{A3B77EE1-6D75-4855-BE2C-5B6226DC96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 r="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DC36CAC8-1626-421C-B831-4AF5C602C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436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C3F1D-A751-456E-8863-FBB14A42A06B}"/>
              </a:ext>
            </a:extLst>
          </p:cNvPr>
          <p:cNvSpPr>
            <a:spLocks noGrp="1"/>
          </p:cNvSpPr>
          <p:nvPr>
            <p:ph type="title"/>
          </p:nvPr>
        </p:nvSpPr>
        <p:spPr>
          <a:xfrm>
            <a:off x="762001" y="803325"/>
            <a:ext cx="5314536" cy="1325563"/>
          </a:xfrm>
        </p:spPr>
        <p:txBody>
          <a:bodyPr>
            <a:normAutofit/>
          </a:bodyPr>
          <a:lstStyle/>
          <a:p>
            <a:r>
              <a:rPr lang="es-MX" b="1" i="0">
                <a:effectLst/>
                <a:latin typeface="arial" panose="020B0604020202020204" pitchFamily="34" charset="0"/>
              </a:rPr>
              <a:t>Google </a:t>
            </a:r>
            <a:r>
              <a:rPr lang="es-MX" b="1" i="0" err="1">
                <a:effectLst/>
                <a:latin typeface="arial" panose="020B0604020202020204" pitchFamily="34" charset="0"/>
              </a:rPr>
              <a:t>Earth</a:t>
            </a:r>
            <a:endParaRPr lang="es-MX" b="1"/>
          </a:p>
        </p:txBody>
      </p:sp>
      <p:sp>
        <p:nvSpPr>
          <p:cNvPr id="3" name="Marcador de contenido 2">
            <a:extLst>
              <a:ext uri="{FF2B5EF4-FFF2-40B4-BE49-F238E27FC236}">
                <a16:creationId xmlns:a16="http://schemas.microsoft.com/office/drawing/2014/main" id="{37530B07-62A4-49D4-943E-3C7DB5DD9DAF}"/>
              </a:ext>
            </a:extLst>
          </p:cNvPr>
          <p:cNvSpPr>
            <a:spLocks noGrp="1"/>
          </p:cNvSpPr>
          <p:nvPr>
            <p:ph idx="1"/>
          </p:nvPr>
        </p:nvSpPr>
        <p:spPr>
          <a:xfrm>
            <a:off x="762000" y="2279018"/>
            <a:ext cx="5314543" cy="3375920"/>
          </a:xfrm>
        </p:spPr>
        <p:txBody>
          <a:bodyPr anchor="t">
            <a:normAutofit/>
          </a:bodyPr>
          <a:lstStyle/>
          <a:p>
            <a:pPr marL="0" indent="0">
              <a:buNone/>
            </a:pPr>
            <a:r>
              <a:rPr lang="es-ES" sz="1800" b="0" i="0">
                <a:effectLst/>
                <a:latin typeface="Cavolini" panose="03000502040302020204" pitchFamily="66" charset="0"/>
                <a:cs typeface="Cavolini" panose="03000502040302020204" pitchFamily="66" charset="0"/>
              </a:rPr>
              <a:t>Google Earth es un programa informático que muestra un globo terráqueo virtual que permite visualizar múltiple cartografía, basado en imágenes satelitales. El programa fue creado bajo el nombre de EarthViewer 3D por la compañía Keyhole Inc, financiada por la Agencia Central de Inteligencia.</a:t>
            </a:r>
            <a:endParaRPr lang="es-MX" sz="1800">
              <a:latin typeface="Cavolini" panose="03000502040302020204" pitchFamily="66" charset="0"/>
              <a:cs typeface="Cavolini" panose="03000502040302020204" pitchFamily="66" charset="0"/>
            </a:endParaRPr>
          </a:p>
        </p:txBody>
      </p:sp>
      <p:pic>
        <p:nvPicPr>
          <p:cNvPr id="66562" name="Picture 2">
            <a:extLst>
              <a:ext uri="{FF2B5EF4-FFF2-40B4-BE49-F238E27FC236}">
                <a16:creationId xmlns:a16="http://schemas.microsoft.com/office/drawing/2014/main" id="{84021FFB-AFA2-442B-8D9C-440C7858EA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 r="-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C97FFDEC-312B-412C-97DF-487C8431F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21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4" descr="Logotipo, Icono&#10;&#10;Descripción generada automáticamente">
            <a:extLst>
              <a:ext uri="{FF2B5EF4-FFF2-40B4-BE49-F238E27FC236}">
                <a16:creationId xmlns:a16="http://schemas.microsoft.com/office/drawing/2014/main" id="{406EAD23-6645-4320-89F8-636B27D98B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332" r="4" b="21530"/>
          <a:stretch/>
        </p:blipFill>
        <p:spPr bwMode="auto">
          <a:xfrm>
            <a:off x="402608" y="965130"/>
            <a:ext cx="3917965" cy="2669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oogle Play Movies &amp; Tv Logo PNG Transparent &amp; SVG Vector - Freebie Supply">
            <a:extLst>
              <a:ext uri="{FF2B5EF4-FFF2-40B4-BE49-F238E27FC236}">
                <a16:creationId xmlns:a16="http://schemas.microsoft.com/office/drawing/2014/main" id="{EC578A60-676F-4ACC-B937-0DB116DFB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20" r="-3" b="22029"/>
          <a:stretch/>
        </p:blipFill>
        <p:spPr bwMode="auto">
          <a:xfrm>
            <a:off x="4906370" y="520618"/>
            <a:ext cx="2628285" cy="1367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oogle play games Logo Icon of Flat style - Available in SVG, PNG, EPS, AI  &amp; Icon fonts">
            <a:extLst>
              <a:ext uri="{FF2B5EF4-FFF2-40B4-BE49-F238E27FC236}">
                <a16:creationId xmlns:a16="http://schemas.microsoft.com/office/drawing/2014/main" id="{6C81FDAC-095D-4CB0-A4CF-015E88169F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96" r="-2" b="28920"/>
          <a:stretch/>
        </p:blipFill>
        <p:spPr bwMode="auto">
          <a:xfrm>
            <a:off x="4902652" y="2517635"/>
            <a:ext cx="2628286" cy="16133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Google Play Books - Wikipedia, la enciclopedia libre">
            <a:extLst>
              <a:ext uri="{FF2B5EF4-FFF2-40B4-BE49-F238E27FC236}">
                <a16:creationId xmlns:a16="http://schemas.microsoft.com/office/drawing/2014/main" id="{8475F1D6-9E60-4A47-A8D9-AC2CAE37D7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22" r="1" b="23293"/>
          <a:stretch/>
        </p:blipFill>
        <p:spPr bwMode="auto">
          <a:xfrm>
            <a:off x="402610" y="5024887"/>
            <a:ext cx="1656952" cy="1221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AF273ED4-4A9C-435D-92D5-765EB45FE2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207" r="-3" b="14830"/>
          <a:stretch/>
        </p:blipFill>
        <p:spPr bwMode="auto">
          <a:xfrm>
            <a:off x="2650954" y="4993349"/>
            <a:ext cx="1669613" cy="1284992"/>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descr="Google Play Logo - PNG y Vector">
            <a:extLst>
              <a:ext uri="{FF2B5EF4-FFF2-40B4-BE49-F238E27FC236}">
                <a16:creationId xmlns:a16="http://schemas.microsoft.com/office/drawing/2014/main" id="{F6636F5C-A432-4159-AE98-C1571C85B6E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10088" y="5363353"/>
            <a:ext cx="2628286" cy="54537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78E56F0-AF70-4BA0-9E50-DE59D62788C8}"/>
              </a:ext>
            </a:extLst>
          </p:cNvPr>
          <p:cNvSpPr>
            <a:spLocks noGrp="1"/>
          </p:cNvSpPr>
          <p:nvPr>
            <p:ph idx="1"/>
          </p:nvPr>
        </p:nvSpPr>
        <p:spPr>
          <a:xfrm>
            <a:off x="8017254" y="2274491"/>
            <a:ext cx="3336546" cy="3902472"/>
          </a:xfrm>
        </p:spPr>
        <p:txBody>
          <a:bodyPr>
            <a:normAutofit/>
          </a:bodyPr>
          <a:lstStyle/>
          <a:p>
            <a:pPr marL="0" indent="0">
              <a:buNone/>
            </a:pPr>
            <a:r>
              <a:rPr lang="es-ES" sz="2000" b="0" i="0">
                <a:effectLst/>
                <a:latin typeface="Cavolini" panose="03000502040302020204" pitchFamily="66" charset="0"/>
                <a:cs typeface="Cavolini" panose="03000502040302020204" pitchFamily="66" charset="0"/>
              </a:rPr>
              <a:t>Google Play es una plataforma de distribución digital de aplicaciones móviles para los dispositivos con sistema operativo Android, así como una tienda en línea desarrollada y operada por Google.</a:t>
            </a:r>
            <a:endParaRPr lang="es-MX" sz="2000">
              <a:latin typeface="Cavolini" panose="03000502040302020204" pitchFamily="66" charset="0"/>
              <a:cs typeface="Cavolini" panose="03000502040302020204" pitchFamily="66" charset="0"/>
            </a:endParaRPr>
          </a:p>
        </p:txBody>
      </p:sp>
      <p:cxnSp>
        <p:nvCxnSpPr>
          <p:cNvPr id="67588" name="Straight Connector 70">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589" name="Straight Connector 72">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590" name="Straight Connector 74">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591" name="Straight Connector 76">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conos Home- Descarga gratuita, PNG y SVG">
            <a:hlinkClick r:id="rId8" action="ppaction://hlinksldjump"/>
            <a:extLst>
              <a:ext uri="{FF2B5EF4-FFF2-40B4-BE49-F238E27FC236}">
                <a16:creationId xmlns:a16="http://schemas.microsoft.com/office/drawing/2014/main" id="{2830F94F-32A6-47D1-AEDA-F9EB46A89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808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277062-EFCE-416F-B9C6-2EF08B7902F2}"/>
              </a:ext>
            </a:extLst>
          </p:cNvPr>
          <p:cNvSpPr>
            <a:spLocks noGrp="1"/>
          </p:cNvSpPr>
          <p:nvPr>
            <p:ph type="title"/>
          </p:nvPr>
        </p:nvSpPr>
        <p:spPr>
          <a:xfrm>
            <a:off x="1136428" y="627564"/>
            <a:ext cx="7474172" cy="1325563"/>
          </a:xfrm>
        </p:spPr>
        <p:txBody>
          <a:bodyPr>
            <a:normAutofit/>
          </a:bodyPr>
          <a:lstStyle/>
          <a:p>
            <a:r>
              <a:rPr lang="es-MX" b="1">
                <a:latin typeface="Arial" panose="020B0604020202020204" pitchFamily="34" charset="0"/>
                <a:cs typeface="Arial" panose="020B0604020202020204" pitchFamily="34" charset="0"/>
              </a:rPr>
              <a:t>Google for retail</a:t>
            </a:r>
          </a:p>
        </p:txBody>
      </p:sp>
      <p:sp>
        <p:nvSpPr>
          <p:cNvPr id="3" name="Marcador de contenido 2">
            <a:extLst>
              <a:ext uri="{FF2B5EF4-FFF2-40B4-BE49-F238E27FC236}">
                <a16:creationId xmlns:a16="http://schemas.microsoft.com/office/drawing/2014/main" id="{86023B04-D191-4997-AF57-2177D13E932B}"/>
              </a:ext>
            </a:extLst>
          </p:cNvPr>
          <p:cNvSpPr>
            <a:spLocks noGrp="1"/>
          </p:cNvSpPr>
          <p:nvPr>
            <p:ph idx="1"/>
          </p:nvPr>
        </p:nvSpPr>
        <p:spPr>
          <a:xfrm>
            <a:off x="1136429" y="2278173"/>
            <a:ext cx="6467867" cy="3450613"/>
          </a:xfrm>
        </p:spPr>
        <p:txBody>
          <a:bodyPr anchor="ctr">
            <a:normAutofit/>
          </a:bodyPr>
          <a:lstStyle/>
          <a:p>
            <a:pPr marL="0" indent="0" algn="just">
              <a:buNone/>
            </a:pPr>
            <a:r>
              <a:rPr lang="es-ES" sz="2400" b="0" i="0">
                <a:effectLst/>
                <a:latin typeface="Cavolini" panose="03000502040302020204" pitchFamily="66" charset="0"/>
                <a:cs typeface="Cavolini" panose="03000502040302020204" pitchFamily="66" charset="0"/>
              </a:rPr>
              <a:t>Facilita que los clientes potenciales encuentren tus productos y los datos de tu empresa cuando lo necesiten o cuando estén en busca de inspiración. Nuestras soluciones mejoran la experiencia de compra en el sitio web y en la aplicación de tu tienda</a:t>
            </a:r>
            <a:endParaRPr lang="es-MX" sz="2400">
              <a:latin typeface="Cavolini" panose="03000502040302020204" pitchFamily="66" charset="0"/>
              <a:cs typeface="Cavolini" panose="03000502040302020204" pitchFamily="66" charset="0"/>
            </a:endParaRPr>
          </a:p>
        </p:txBody>
      </p:sp>
      <p:sp>
        <p:nvSpPr>
          <p:cNvPr id="8"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4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nuncios de inventario local icono">
            <a:extLst>
              <a:ext uri="{FF2B5EF4-FFF2-40B4-BE49-F238E27FC236}">
                <a16:creationId xmlns:a16="http://schemas.microsoft.com/office/drawing/2014/main" id="{C2A32559-581D-4B48-AD9E-634D4EE926C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b="161"/>
          <a:stretch/>
        </p:blipFill>
        <p:spPr bwMode="auto">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6" name="Picture 2" descr="Iconos Home- Descarga gratuita, PNG y SVG">
            <a:hlinkClick r:id="rId3" action="ppaction://hlinksldjump"/>
            <a:extLst>
              <a:ext uri="{FF2B5EF4-FFF2-40B4-BE49-F238E27FC236}">
                <a16:creationId xmlns:a16="http://schemas.microsoft.com/office/drawing/2014/main" id="{667FEAD3-135C-47E5-9BD8-61EA69035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927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B5759-7BA4-4B42-A71F-3C3B657AAD8D}"/>
              </a:ext>
            </a:extLst>
          </p:cNvPr>
          <p:cNvSpPr>
            <a:spLocks noGrp="1"/>
          </p:cNvSpPr>
          <p:nvPr>
            <p:ph type="title"/>
          </p:nvPr>
        </p:nvSpPr>
        <p:spPr>
          <a:xfrm>
            <a:off x="1136428" y="627564"/>
            <a:ext cx="7474172" cy="1325563"/>
          </a:xfrm>
        </p:spPr>
        <p:txBody>
          <a:bodyPr>
            <a:normAutofit/>
          </a:bodyPr>
          <a:lstStyle/>
          <a:p>
            <a:r>
              <a:rPr lang="es-MX" b="1" i="0" err="1">
                <a:effectLst/>
                <a:latin typeface="Arial" panose="020B0604020202020204" pitchFamily="34" charset="0"/>
                <a:cs typeface="Arial" panose="020B0604020202020204" pitchFamily="34" charset="0"/>
              </a:rPr>
              <a:t>Manufacturer</a:t>
            </a:r>
            <a:r>
              <a:rPr lang="es-MX" b="1" i="0">
                <a:effectLst/>
                <a:latin typeface="Arial" panose="020B0604020202020204" pitchFamily="34" charset="0"/>
                <a:cs typeface="Arial" panose="020B0604020202020204" pitchFamily="34" charset="0"/>
              </a:rPr>
              <a:t> Center</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BD5723FC-6F5C-466A-9784-8A2B1294290B}"/>
              </a:ext>
            </a:extLst>
          </p:cNvPr>
          <p:cNvSpPr>
            <a:spLocks noGrp="1"/>
          </p:cNvSpPr>
          <p:nvPr>
            <p:ph idx="1"/>
          </p:nvPr>
        </p:nvSpPr>
        <p:spPr>
          <a:xfrm>
            <a:off x="1136429" y="2278173"/>
            <a:ext cx="6467867" cy="3450613"/>
          </a:xfrm>
        </p:spPr>
        <p:txBody>
          <a:bodyPr anchor="ctr">
            <a:normAutofit/>
          </a:bodyPr>
          <a:lstStyle/>
          <a:p>
            <a:pPr marL="0" indent="0" algn="just">
              <a:buNone/>
            </a:pPr>
            <a:r>
              <a:rPr lang="es-ES" sz="2400" b="0" i="0">
                <a:effectLst/>
                <a:latin typeface="Cavolini" panose="03000502040302020204" pitchFamily="66" charset="0"/>
                <a:cs typeface="Cavolini" panose="03000502040302020204" pitchFamily="66" charset="0"/>
              </a:rPr>
              <a:t>Google </a:t>
            </a:r>
            <a:r>
              <a:rPr lang="es-ES" sz="2400" b="0" i="0" err="1">
                <a:effectLst/>
                <a:latin typeface="Cavolini" panose="03000502040302020204" pitchFamily="66" charset="0"/>
                <a:cs typeface="Cavolini" panose="03000502040302020204" pitchFamily="66" charset="0"/>
              </a:rPr>
              <a:t>Manufacturer</a:t>
            </a:r>
            <a:r>
              <a:rPr lang="es-ES" sz="2400" b="0" i="0">
                <a:effectLst/>
                <a:latin typeface="Cavolini" panose="03000502040302020204" pitchFamily="66" charset="0"/>
                <a:cs typeface="Cavolini" panose="03000502040302020204" pitchFamily="66" charset="0"/>
              </a:rPr>
              <a:t> Center te ayuda a proporcionar información actualizada y autorizada sobre los productos a Google para que esté disponible para los clientes potenciales.</a:t>
            </a:r>
            <a:endParaRPr lang="es-MX" sz="2400">
              <a:latin typeface="Cavolini" panose="03000502040302020204" pitchFamily="66" charset="0"/>
              <a:cs typeface="Cavolini" panose="03000502040302020204" pitchFamily="66" charset="0"/>
            </a:endParaRPr>
          </a:p>
        </p:txBody>
      </p:sp>
      <p:sp>
        <p:nvSpPr>
          <p:cNvPr id="69636" name="Rectangle 7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617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37" name="Oval 7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634" name="Picture 2" descr="Google Manufacturer Center icono">
            <a:extLst>
              <a:ext uri="{FF2B5EF4-FFF2-40B4-BE49-F238E27FC236}">
                <a16:creationId xmlns:a16="http://schemas.microsoft.com/office/drawing/2014/main" id="{9C89D014-053A-4ABB-B46D-2385D5DBF53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61"/>
          <a:stretch/>
        </p:blipFill>
        <p:spPr bwMode="auto">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DF17AF79-D570-4382-B65B-CEDDE527C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80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4" name="Rectangle 7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E1E5FC71-256A-413A-8523-7DBAF0B47E92}"/>
              </a:ext>
            </a:extLst>
          </p:cNvPr>
          <p:cNvSpPr>
            <a:spLocks noGrp="1"/>
          </p:cNvSpPr>
          <p:nvPr>
            <p:ph type="title"/>
          </p:nvPr>
        </p:nvSpPr>
        <p:spPr>
          <a:xfrm>
            <a:off x="777240" y="731519"/>
            <a:ext cx="2845191" cy="3237579"/>
          </a:xfrm>
        </p:spPr>
        <p:txBody>
          <a:bodyPr>
            <a:normAutofit/>
          </a:bodyPr>
          <a:lstStyle/>
          <a:p>
            <a:r>
              <a:rPr lang="es-ES" sz="3800" b="1" i="0">
                <a:solidFill>
                  <a:srgbClr val="FFFFFF"/>
                </a:solidFill>
                <a:effectLst/>
                <a:latin typeface="arial" panose="020B0604020202020204" pitchFamily="34" charset="0"/>
              </a:rPr>
              <a:t>Google Data Studio</a:t>
            </a:r>
            <a:endParaRPr lang="es-MX" sz="3800">
              <a:solidFill>
                <a:srgbClr val="FFFFFF"/>
              </a:solidFill>
            </a:endParaRPr>
          </a:p>
        </p:txBody>
      </p:sp>
      <p:pic>
        <p:nvPicPr>
          <p:cNvPr id="71682" name="Picture 2" descr="Cómo automatizar el ranking de palabras clave con STAT y Google Data Studio  | MD Blog">
            <a:extLst>
              <a:ext uri="{FF2B5EF4-FFF2-40B4-BE49-F238E27FC236}">
                <a16:creationId xmlns:a16="http://schemas.microsoft.com/office/drawing/2014/main" id="{B73F30B0-606C-411A-9D35-2D03C9165C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08" r="-6" b="7405"/>
          <a:stretch/>
        </p:blipFill>
        <p:spPr bwMode="auto">
          <a:xfrm>
            <a:off x="4044603" y="448056"/>
            <a:ext cx="7680450" cy="3802932"/>
          </a:xfrm>
          <a:prstGeom prst="rect">
            <a:avLst/>
          </a:prstGeom>
          <a:noFill/>
          <a:extLst>
            <a:ext uri="{909E8E84-426E-40DD-AFC4-6F175D3DCCD1}">
              <a14:hiddenFill xmlns:a14="http://schemas.microsoft.com/office/drawing/2010/main">
                <a:solidFill>
                  <a:srgbClr val="FFFFFF"/>
                </a:solidFill>
              </a14:hiddenFill>
            </a:ext>
          </a:extLst>
        </p:spPr>
      </p:pic>
      <p:sp>
        <p:nvSpPr>
          <p:cNvPr id="71685" name="Rectangle 7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1686" name="Rectangle 7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09A0A4E-66F7-4B28-A127-141ED00C1CC4}"/>
              </a:ext>
            </a:extLst>
          </p:cNvPr>
          <p:cNvSpPr>
            <a:spLocks noGrp="1"/>
          </p:cNvSpPr>
          <p:nvPr>
            <p:ph idx="1"/>
          </p:nvPr>
        </p:nvSpPr>
        <p:spPr>
          <a:xfrm>
            <a:off x="4379709" y="4642338"/>
            <a:ext cx="7037591" cy="1564310"/>
          </a:xfrm>
        </p:spPr>
        <p:txBody>
          <a:bodyPr anchor="ctr">
            <a:normAutofit/>
          </a:bodyPr>
          <a:lstStyle/>
          <a:p>
            <a:pPr marL="0" indent="0">
              <a:buNone/>
            </a:pPr>
            <a:r>
              <a:rPr lang="es-ES" sz="1500">
                <a:latin typeface="Cavolini" panose="03000502040302020204" pitchFamily="66" charset="0"/>
                <a:cs typeface="Cavolini" panose="03000502040302020204" pitchFamily="66" charset="0"/>
              </a:rPr>
              <a:t>E</a:t>
            </a:r>
            <a:r>
              <a:rPr lang="es-ES" sz="1500" b="0" i="0">
                <a:effectLst/>
                <a:latin typeface="Cavolini" panose="03000502040302020204" pitchFamily="66" charset="0"/>
                <a:cs typeface="Cavolini" panose="03000502040302020204" pitchFamily="66" charset="0"/>
              </a:rPr>
              <a:t>s la nueva herramienta de visualización de datos y creación de cuadros de mando de </a:t>
            </a:r>
            <a:r>
              <a:rPr lang="es-ES" sz="1500" b="1" i="0">
                <a:effectLst/>
                <a:latin typeface="Cavolini" panose="03000502040302020204" pitchFamily="66" charset="0"/>
                <a:cs typeface="Cavolini" panose="03000502040302020204" pitchFamily="66" charset="0"/>
              </a:rPr>
              <a:t>Google.</a:t>
            </a:r>
          </a:p>
          <a:p>
            <a:pPr marL="0" indent="0">
              <a:buNone/>
            </a:pPr>
            <a:r>
              <a:rPr lang="es-ES" sz="1500">
                <a:latin typeface="Cavolini" panose="03000502040302020204" pitchFamily="66" charset="0"/>
                <a:cs typeface="Cavolini" panose="03000502040302020204" pitchFamily="66" charset="0"/>
              </a:rPr>
              <a:t>E</a:t>
            </a:r>
            <a:r>
              <a:rPr lang="es-ES" sz="1500" b="0" i="0">
                <a:effectLst/>
                <a:latin typeface="Cavolini" panose="03000502040302020204" pitchFamily="66" charset="0"/>
                <a:cs typeface="Cavolini" panose="03000502040302020204" pitchFamily="66" charset="0"/>
              </a:rPr>
              <a:t>xisten dos modalidades del producto, la versión gratuita que permite hasta 5 informes y la versión de pago (</a:t>
            </a:r>
            <a:r>
              <a:rPr lang="es-ES" sz="1500" b="1" i="0">
                <a:effectLst/>
                <a:latin typeface="Cavolini" panose="03000502040302020204" pitchFamily="66" charset="0"/>
                <a:cs typeface="Cavolini" panose="03000502040302020204" pitchFamily="66" charset="0"/>
              </a:rPr>
              <a:t>datastudio</a:t>
            </a:r>
            <a:r>
              <a:rPr lang="es-ES" sz="1500" b="0" i="0">
                <a:effectLst/>
                <a:latin typeface="Cavolini" panose="03000502040302020204" pitchFamily="66" charset="0"/>
                <a:cs typeface="Cavolini" panose="03000502040302020204" pitchFamily="66" charset="0"/>
              </a:rPr>
              <a:t> 360) que permite un número ilimitado de informes</a:t>
            </a:r>
            <a:r>
              <a:rPr lang="es-ES" sz="1500" b="0" i="0">
                <a:effectLst/>
                <a:latin typeface="arial" panose="020B0604020202020204" pitchFamily="34" charset="0"/>
              </a:rPr>
              <a:t>.</a:t>
            </a:r>
            <a:endParaRPr lang="es-MX" sz="1500"/>
          </a:p>
        </p:txBody>
      </p:sp>
      <p:pic>
        <p:nvPicPr>
          <p:cNvPr id="4" name="Picture 2" descr="Iconos Home- Descarga gratuita, PNG y SVG">
            <a:hlinkClick r:id="rId3" action="ppaction://hlinksldjump"/>
            <a:extLst>
              <a:ext uri="{FF2B5EF4-FFF2-40B4-BE49-F238E27FC236}">
                <a16:creationId xmlns:a16="http://schemas.microsoft.com/office/drawing/2014/main" id="{E90CAFA3-1B88-41ED-A655-3497B9814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33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8"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4111931" cy="5957175"/>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2A6AD7E0-0785-4236-A19B-3603838A16A8}"/>
              </a:ext>
            </a:extLst>
          </p:cNvPr>
          <p:cNvSpPr>
            <a:spLocks noGrp="1"/>
          </p:cNvSpPr>
          <p:nvPr>
            <p:ph type="title"/>
          </p:nvPr>
        </p:nvSpPr>
        <p:spPr>
          <a:xfrm>
            <a:off x="774700" y="761999"/>
            <a:ext cx="3511188" cy="5368413"/>
          </a:xfrm>
        </p:spPr>
        <p:txBody>
          <a:bodyPr>
            <a:normAutofit/>
          </a:bodyPr>
          <a:lstStyle/>
          <a:p>
            <a:r>
              <a:rPr lang="es-ES" b="1" i="0">
                <a:solidFill>
                  <a:srgbClr val="FFFFFF"/>
                </a:solidFill>
                <a:effectLst/>
                <a:latin typeface="Arial" panose="020B0604020202020204" pitchFamily="34" charset="0"/>
                <a:cs typeface="Arial" panose="020B0604020202020204" pitchFamily="34" charset="0"/>
              </a:rPr>
              <a:t>Google Ads</a:t>
            </a:r>
            <a:endParaRPr lang="es-MX" b="1">
              <a:solidFill>
                <a:srgbClr val="FFFFFF"/>
              </a:solidFill>
              <a:latin typeface="Arial" panose="020B0604020202020204" pitchFamily="34" charset="0"/>
              <a:cs typeface="Arial" panose="020B0604020202020204" pitchFamily="34" charset="0"/>
            </a:endParaRPr>
          </a:p>
        </p:txBody>
      </p:sp>
      <p:sp>
        <p:nvSpPr>
          <p:cNvPr id="72709"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7274" y="446007"/>
            <a:ext cx="4676305"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A93B9AB-4449-4B3F-B21B-79A4D851A7AB}"/>
              </a:ext>
            </a:extLst>
          </p:cNvPr>
          <p:cNvSpPr>
            <a:spLocks noGrp="1"/>
          </p:cNvSpPr>
          <p:nvPr>
            <p:ph idx="1"/>
          </p:nvPr>
        </p:nvSpPr>
        <p:spPr>
          <a:xfrm>
            <a:off x="5093623" y="762000"/>
            <a:ext cx="4042310" cy="5368412"/>
          </a:xfrm>
        </p:spPr>
        <p:txBody>
          <a:bodyPr anchor="ctr">
            <a:normAutofit/>
          </a:bodyPr>
          <a:lstStyle/>
          <a:p>
            <a:pPr marL="0" indent="0">
              <a:buNone/>
            </a:pPr>
            <a:r>
              <a:rPr lang="es-ES" sz="2400" b="0" i="0">
                <a:effectLst/>
                <a:latin typeface="Cavolini" panose="03000502040302020204" pitchFamily="66" charset="0"/>
                <a:cs typeface="Cavolini" panose="03000502040302020204" pitchFamily="66" charset="0"/>
              </a:rPr>
              <a:t>Es un servicio y un programa de la empresa Google que se utiliza para ofrecer publicidad patrocinada a potenciales anunciantes. </a:t>
            </a:r>
            <a:endParaRPr lang="es-MX" sz="2400">
              <a:latin typeface="Cavolini" panose="03000502040302020204" pitchFamily="66" charset="0"/>
              <a:cs typeface="Cavolini" panose="03000502040302020204" pitchFamily="66" charset="0"/>
            </a:endParaRPr>
          </a:p>
        </p:txBody>
      </p:sp>
      <p:pic>
        <p:nvPicPr>
          <p:cNvPr id="72706" name="Picture 2" descr="upload.wikimedia.org/wikipedia/commons/thumb/c/...">
            <a:extLst>
              <a:ext uri="{FF2B5EF4-FFF2-40B4-BE49-F238E27FC236}">
                <a16:creationId xmlns:a16="http://schemas.microsoft.com/office/drawing/2014/main" id="{0EFAEDC1-6529-430A-BB52-FF5F5B90D8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688" b="-1"/>
          <a:stretch/>
        </p:blipFill>
        <p:spPr bwMode="auto">
          <a:xfrm>
            <a:off x="9616863" y="446007"/>
            <a:ext cx="2100838" cy="2907792"/>
          </a:xfrm>
          <a:prstGeom prst="rect">
            <a:avLst/>
          </a:prstGeom>
          <a:noFill/>
          <a:extLst>
            <a:ext uri="{909E8E84-426E-40DD-AFC4-6F175D3DCCD1}">
              <a14:hiddenFill xmlns:a14="http://schemas.microsoft.com/office/drawing/2010/main">
                <a:solidFill>
                  <a:srgbClr val="FFFFFF"/>
                </a:solidFill>
              </a14:hiddenFill>
            </a:ext>
          </a:extLst>
        </p:spPr>
      </p:pic>
      <p:sp>
        <p:nvSpPr>
          <p:cNvPr id="72710" name="Rectangle 74">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6862" y="3494844"/>
            <a:ext cx="2104001" cy="2907792"/>
          </a:xfrm>
          <a:prstGeom prst="rect">
            <a:avLst/>
          </a:prstGeom>
          <a:solidFill>
            <a:srgbClr val="5A5B3A">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2" descr="Iconos Home- Descarga gratuita, PNG y SVG">
            <a:hlinkClick r:id="rId3" action="ppaction://hlinksldjump"/>
            <a:extLst>
              <a:ext uri="{FF2B5EF4-FFF2-40B4-BE49-F238E27FC236}">
                <a16:creationId xmlns:a16="http://schemas.microsoft.com/office/drawing/2014/main" id="{4378D181-5CC1-4695-AC42-D267B8105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5"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B4A69D56-3C70-470C-BBCF-654AAB30DEA5}"/>
              </a:ext>
            </a:extLst>
          </p:cNvPr>
          <p:cNvSpPr>
            <a:spLocks noGrp="1"/>
          </p:cNvSpPr>
          <p:nvPr>
            <p:ph type="title"/>
          </p:nvPr>
        </p:nvSpPr>
        <p:spPr>
          <a:xfrm>
            <a:off x="774700" y="762000"/>
            <a:ext cx="3759200" cy="3340100"/>
          </a:xfrm>
        </p:spPr>
        <p:txBody>
          <a:bodyPr>
            <a:normAutofit/>
          </a:bodyPr>
          <a:lstStyle/>
          <a:p>
            <a:r>
              <a:rPr lang="es-MX" b="1">
                <a:solidFill>
                  <a:srgbClr val="FFFFFF"/>
                </a:solidFill>
                <a:latin typeface="Arial" panose="020B0604020202020204" pitchFamily="34" charset="0"/>
                <a:cs typeface="Arial" panose="020B0604020202020204" pitchFamily="34" charset="0"/>
              </a:rPr>
              <a:t>Google trends</a:t>
            </a:r>
          </a:p>
        </p:txBody>
      </p:sp>
      <p:sp>
        <p:nvSpPr>
          <p:cNvPr id="73736" name="Rectangle 7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0F67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3730" name="Picture 2" descr="Google Trends icono">
            <a:extLst>
              <a:ext uri="{FF2B5EF4-FFF2-40B4-BE49-F238E27FC236}">
                <a16:creationId xmlns:a16="http://schemas.microsoft.com/office/drawing/2014/main" id="{ECB2A3FD-79B1-4579-91AE-9043B2BC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0" r="-3" b="11082"/>
          <a:stretch/>
        </p:blipFill>
        <p:spPr bwMode="auto">
          <a:xfrm>
            <a:off x="5048949" y="2502049"/>
            <a:ext cx="2107497" cy="1866294"/>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455063">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7"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7567" y="450221"/>
            <a:ext cx="440551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C8C2D5A-391F-44B2-A11B-BCD3BCC60DF9}"/>
              </a:ext>
            </a:extLst>
          </p:cNvPr>
          <p:cNvSpPr>
            <a:spLocks noGrp="1"/>
          </p:cNvSpPr>
          <p:nvPr>
            <p:ph idx="1"/>
          </p:nvPr>
        </p:nvSpPr>
        <p:spPr>
          <a:xfrm>
            <a:off x="7658103" y="795548"/>
            <a:ext cx="3759198" cy="5275603"/>
          </a:xfrm>
        </p:spPr>
        <p:txBody>
          <a:bodyPr anchor="ctr">
            <a:normAutofit/>
          </a:bodyPr>
          <a:lstStyle/>
          <a:p>
            <a:pPr marL="0" indent="0" algn="just">
              <a:buNone/>
            </a:pPr>
            <a:r>
              <a:rPr lang="es-ES" sz="2000" b="0" i="0">
                <a:effectLst/>
                <a:latin typeface="Cavolini" panose="03000502040302020204" pitchFamily="66" charset="0"/>
                <a:cs typeface="Cavolini" panose="03000502040302020204" pitchFamily="66" charset="0"/>
              </a:rPr>
              <a:t>Tendencias de búsqueda de Google es una herramienta de Google </a:t>
            </a:r>
            <a:r>
              <a:rPr lang="es-ES" sz="2000" b="0" i="0" err="1">
                <a:effectLst/>
                <a:latin typeface="Cavolini" panose="03000502040302020204" pitchFamily="66" charset="0"/>
                <a:cs typeface="Cavolini" panose="03000502040302020204" pitchFamily="66" charset="0"/>
              </a:rPr>
              <a:t>Labs</a:t>
            </a:r>
            <a:r>
              <a:rPr lang="es-ES" sz="2000" b="0" i="0">
                <a:effectLst/>
                <a:latin typeface="Cavolini" panose="03000502040302020204" pitchFamily="66" charset="0"/>
                <a:cs typeface="Cavolini" panose="03000502040302020204" pitchFamily="66" charset="0"/>
              </a:rPr>
              <a:t> que muestra los términos de búsqueda más populares del pasado reciente. Las gráficas de Google </a:t>
            </a:r>
            <a:r>
              <a:rPr lang="es-ES" sz="2000" b="0" i="0" err="1">
                <a:effectLst/>
                <a:latin typeface="Cavolini" panose="03000502040302020204" pitchFamily="66" charset="0"/>
                <a:cs typeface="Cavolini" panose="03000502040302020204" pitchFamily="66" charset="0"/>
              </a:rPr>
              <a:t>Trends</a:t>
            </a:r>
            <a:r>
              <a:rPr lang="es-ES" sz="2000" b="0" i="0">
                <a:effectLst/>
                <a:latin typeface="Cavolini" panose="03000502040302020204" pitchFamily="66" charset="0"/>
                <a:cs typeface="Cavolini" panose="03000502040302020204" pitchFamily="66" charset="0"/>
              </a:rPr>
              <a:t> representan con cuánta frecuencia se realiza una búsqueda de un término particular en varias regiones del mundo y en varios idiomas.</a:t>
            </a:r>
            <a:endParaRPr lang="es-MX" sz="2000">
              <a:latin typeface="Cavolini" panose="03000502040302020204" pitchFamily="66" charset="0"/>
              <a:cs typeface="Cavolini" panose="03000502040302020204"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67D66746-B774-434B-A88F-23B7A9251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98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2">
            <a:extLst>
              <a:ext uri="{FF2B5EF4-FFF2-40B4-BE49-F238E27FC236}">
                <a16:creationId xmlns:a16="http://schemas.microsoft.com/office/drawing/2014/main" id="{C48CF0A2-CAB1-4EB0-BE23-04F3AC31E0CF}"/>
              </a:ext>
            </a:extLst>
          </p:cNvPr>
          <p:cNvSpPr txBox="1">
            <a:spLocks/>
          </p:cNvSpPr>
          <p:nvPr/>
        </p:nvSpPr>
        <p:spPr>
          <a:xfrm>
            <a:off x="517889" y="4580935"/>
            <a:ext cx="3861960" cy="1135982"/>
          </a:xfrm>
          <a:prstGeom prst="rect">
            <a:avLst/>
          </a:prstGeom>
          <a:ln>
            <a:solidFill>
              <a:srgbClr val="FFBA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3600">
                <a:latin typeface="+mj-lt"/>
                <a:ea typeface="+mj-ea"/>
                <a:cs typeface="+mj-cs"/>
              </a:rPr>
              <a:t>Google Slides</a:t>
            </a:r>
          </a:p>
        </p:txBody>
      </p:sp>
      <p:sp>
        <p:nvSpPr>
          <p:cNvPr id="58" name="Rectangle 5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79" descr="Presentaciones icono">
            <a:hlinkClick r:id="rId2" action="ppaction://hlinksldjump"/>
            <a:extLst>
              <a:ext uri="{FF2B5EF4-FFF2-40B4-BE49-F238E27FC236}">
                <a16:creationId xmlns:a16="http://schemas.microsoft.com/office/drawing/2014/main" id="{F514AA71-B1B2-4740-A85B-636516BF7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18" r="2" b="2022"/>
          <a:stretch/>
        </p:blipFill>
        <p:spPr bwMode="auto">
          <a:xfrm>
            <a:off x="778778" y="671246"/>
            <a:ext cx="2507107" cy="223036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5" descr="Documentos icono">
            <a:hlinkClick r:id="" action="ppaction://noaction"/>
            <a:extLst>
              <a:ext uri="{FF2B5EF4-FFF2-40B4-BE49-F238E27FC236}">
                <a16:creationId xmlns:a16="http://schemas.microsoft.com/office/drawing/2014/main" id="{01C320DE-61E5-4A83-A49B-393A6C778E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09" r="2" b="3389"/>
          <a:stretch/>
        </p:blipFill>
        <p:spPr bwMode="auto">
          <a:xfrm>
            <a:off x="3536516" y="669075"/>
            <a:ext cx="2507982" cy="22347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0" descr="Formularios icono">
            <a:hlinkClick r:id="" action="ppaction://noaction"/>
            <a:extLst>
              <a:ext uri="{FF2B5EF4-FFF2-40B4-BE49-F238E27FC236}">
                <a16:creationId xmlns:a16="http://schemas.microsoft.com/office/drawing/2014/main" id="{7E6B380B-D535-469E-9241-EDEE28A8927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9368" y="532438"/>
            <a:ext cx="2507982" cy="250798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2">
            <a:extLst>
              <a:ext uri="{FF2B5EF4-FFF2-40B4-BE49-F238E27FC236}">
                <a16:creationId xmlns:a16="http://schemas.microsoft.com/office/drawing/2014/main" id="{0344507D-924B-4D7A-9A71-B6C80F3E8FA6}"/>
              </a:ext>
            </a:extLst>
          </p:cNvPr>
          <p:cNvSpPr txBox="1">
            <a:spLocks/>
          </p:cNvSpPr>
          <p:nvPr/>
        </p:nvSpPr>
        <p:spPr>
          <a:xfrm>
            <a:off x="5162719" y="3930305"/>
            <a:ext cx="6586915" cy="24372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000"/>
              <a:t>E</a:t>
            </a:r>
            <a:r>
              <a:rPr lang="en-US" sz="2000" b="0" i="0">
                <a:effectLst/>
              </a:rPr>
              <a:t>s un programa de presentación incluido como parte de un paquete informático de software gratuito basado en la web que ofrece Google dentro de su servicio Google Drive.</a:t>
            </a:r>
            <a:endParaRPr lang="en-US" sz="2000" b="1"/>
          </a:p>
        </p:txBody>
      </p:sp>
      <p:cxnSp>
        <p:nvCxnSpPr>
          <p:cNvPr id="8" name="Conector: curvado 7">
            <a:extLst>
              <a:ext uri="{FF2B5EF4-FFF2-40B4-BE49-F238E27FC236}">
                <a16:creationId xmlns:a16="http://schemas.microsoft.com/office/drawing/2014/main" id="{80632D5C-F45D-483C-B06C-D2F610BE9BF0}"/>
              </a:ext>
            </a:extLst>
          </p:cNvPr>
          <p:cNvCxnSpPr>
            <a:cxnSpLocks/>
            <a:stCxn id="4" idx="0"/>
            <a:endCxn id="48" idx="2"/>
          </p:cNvCxnSpPr>
          <p:nvPr/>
        </p:nvCxnSpPr>
        <p:spPr>
          <a:xfrm rot="16200000" flipV="1">
            <a:off x="1400940" y="3533005"/>
            <a:ext cx="1679322" cy="416537"/>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pic>
        <p:nvPicPr>
          <p:cNvPr id="9" name="Picture 2" descr="Iconos Home- Descarga gratuita, PNG y SVG">
            <a:hlinkClick r:id="rId6" action="ppaction://hlinksldjump"/>
            <a:extLst>
              <a:ext uri="{FF2B5EF4-FFF2-40B4-BE49-F238E27FC236}">
                <a16:creationId xmlns:a16="http://schemas.microsoft.com/office/drawing/2014/main" id="{88035440-4D74-4E65-B54C-AD04B90294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1" descr="Hojas de cálculo icono">
            <a:hlinkClick r:id="rId8" action="ppaction://hlinksldjump"/>
            <a:extLst>
              <a:ext uri="{FF2B5EF4-FFF2-40B4-BE49-F238E27FC236}">
                <a16:creationId xmlns:a16="http://schemas.microsoft.com/office/drawing/2014/main" id="{84FAA115-D717-432C-A927-6CF9EEE4DA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8125" y="402026"/>
            <a:ext cx="2664090" cy="26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119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9"/>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48"/>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50"/>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41"/>
                                        </p:tgtEl>
                                        <p:attrNameLst>
                                          <p:attrName>r</p:attrName>
                                        </p:attrNameLst>
                                      </p:cBhvr>
                                    </p:animRo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B1258-5115-4F3F-B058-C2C27FED5878}"/>
              </a:ext>
            </a:extLst>
          </p:cNvPr>
          <p:cNvSpPr>
            <a:spLocks noGrp="1"/>
          </p:cNvSpPr>
          <p:nvPr>
            <p:ph type="title"/>
          </p:nvPr>
        </p:nvSpPr>
        <p:spPr>
          <a:xfrm>
            <a:off x="804673" y="1396289"/>
            <a:ext cx="4782458" cy="1325563"/>
          </a:xfrm>
        </p:spPr>
        <p:txBody>
          <a:bodyPr>
            <a:normAutofit/>
          </a:bodyPr>
          <a:lstStyle/>
          <a:p>
            <a:r>
              <a:rPr lang="es-MX" b="1">
                <a:latin typeface="Arial" panose="020B0604020202020204" pitchFamily="34" charset="0"/>
                <a:cs typeface="Arial" panose="020B0604020202020204" pitchFamily="34" charset="0"/>
              </a:rPr>
              <a:t>Blogger</a:t>
            </a:r>
          </a:p>
        </p:txBody>
      </p:sp>
      <p:sp>
        <p:nvSpPr>
          <p:cNvPr id="3" name="Marcador de contenido 2">
            <a:extLst>
              <a:ext uri="{FF2B5EF4-FFF2-40B4-BE49-F238E27FC236}">
                <a16:creationId xmlns:a16="http://schemas.microsoft.com/office/drawing/2014/main" id="{A14F50E0-B619-470A-BAFB-5C7E476B82B0}"/>
              </a:ext>
            </a:extLst>
          </p:cNvPr>
          <p:cNvSpPr>
            <a:spLocks noGrp="1"/>
          </p:cNvSpPr>
          <p:nvPr>
            <p:ph idx="1"/>
          </p:nvPr>
        </p:nvSpPr>
        <p:spPr>
          <a:xfrm>
            <a:off x="804672" y="2871982"/>
            <a:ext cx="4782458" cy="3181684"/>
          </a:xfrm>
        </p:spPr>
        <p:txBody>
          <a:bodyPr anchor="t">
            <a:normAutofit/>
          </a:bodyPr>
          <a:lstStyle/>
          <a:p>
            <a:pPr marL="0" indent="0">
              <a:buNone/>
            </a:pPr>
            <a:r>
              <a:rPr lang="es-ES" sz="1800" b="0" i="0">
                <a:effectLst/>
                <a:latin typeface="Cavolini" panose="03000502040302020204" pitchFamily="66" charset="0"/>
                <a:cs typeface="Cavolini" panose="03000502040302020204" pitchFamily="66" charset="0"/>
              </a:rPr>
              <a:t>Blogger es un servicio creado por Pyra Labs y adquirido por Google en 2003, que permite crear y publicar una bitácora en línea. Para publicar contenidos, el usuario no tiene que escribir ningún código o instalar programas de servidor o de scripting.</a:t>
            </a:r>
            <a:endParaRPr lang="es-MX" sz="1800">
              <a:latin typeface="Cavolini" panose="03000502040302020204" pitchFamily="66" charset="0"/>
              <a:cs typeface="Cavolini" panose="03000502040302020204" pitchFamily="66" charset="0"/>
            </a:endParaRPr>
          </a:p>
        </p:txBody>
      </p:sp>
      <p:pic>
        <p:nvPicPr>
          <p:cNvPr id="4" name="Picture 2" descr="Blogger | Fanficpedia Wiki | Fandom">
            <a:extLst>
              <a:ext uri="{FF2B5EF4-FFF2-40B4-BE49-F238E27FC236}">
                <a16:creationId xmlns:a16="http://schemas.microsoft.com/office/drawing/2014/main" id="{ACAA43CC-892A-42C2-B271-C54F54752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4" r="-1" b="702"/>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3" action="ppaction://hlinksldjump"/>
            <a:extLst>
              <a:ext uri="{FF2B5EF4-FFF2-40B4-BE49-F238E27FC236}">
                <a16:creationId xmlns:a16="http://schemas.microsoft.com/office/drawing/2014/main" id="{0AC835CA-1AF2-43D0-B7C3-83C04CBB5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42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FAA581-DAF9-4B6D-A1AE-23BCA994CBA2}"/>
              </a:ext>
            </a:extLst>
          </p:cNvPr>
          <p:cNvSpPr>
            <a:spLocks noGrp="1"/>
          </p:cNvSpPr>
          <p:nvPr>
            <p:ph type="title"/>
          </p:nvPr>
        </p:nvSpPr>
        <p:spPr>
          <a:xfrm>
            <a:off x="762001" y="803325"/>
            <a:ext cx="5314536" cy="1325563"/>
          </a:xfrm>
        </p:spPr>
        <p:txBody>
          <a:bodyPr>
            <a:normAutofit/>
          </a:bodyPr>
          <a:lstStyle/>
          <a:p>
            <a:r>
              <a:rPr lang="es-ES" b="1" i="0">
                <a:effectLst/>
                <a:latin typeface="Cavolini" panose="03000502040302020204" pitchFamily="66" charset="0"/>
                <a:cs typeface="Cavolini" panose="03000502040302020204" pitchFamily="66" charset="0"/>
              </a:rPr>
              <a:t>Google </a:t>
            </a:r>
            <a:r>
              <a:rPr lang="es-ES" b="1" i="0" err="1">
                <a:effectLst/>
                <a:latin typeface="Cavolini" panose="03000502040302020204" pitchFamily="66" charset="0"/>
                <a:cs typeface="Cavolini" panose="03000502040302020204" pitchFamily="66" charset="0"/>
              </a:rPr>
              <a:t>Analytics</a:t>
            </a:r>
            <a:endParaRPr lang="es-MX" b="1"/>
          </a:p>
        </p:txBody>
      </p:sp>
      <p:sp>
        <p:nvSpPr>
          <p:cNvPr id="3" name="Marcador de contenido 2">
            <a:extLst>
              <a:ext uri="{FF2B5EF4-FFF2-40B4-BE49-F238E27FC236}">
                <a16:creationId xmlns:a16="http://schemas.microsoft.com/office/drawing/2014/main" id="{5066B4FF-3B40-418D-B97C-3EA0CB20445E}"/>
              </a:ext>
            </a:extLst>
          </p:cNvPr>
          <p:cNvSpPr>
            <a:spLocks noGrp="1"/>
          </p:cNvSpPr>
          <p:nvPr>
            <p:ph idx="1"/>
          </p:nvPr>
        </p:nvSpPr>
        <p:spPr>
          <a:xfrm>
            <a:off x="762000" y="2279018"/>
            <a:ext cx="5314543" cy="3375920"/>
          </a:xfrm>
        </p:spPr>
        <p:txBody>
          <a:bodyPr anchor="t">
            <a:normAutofit lnSpcReduction="10000"/>
          </a:bodyPr>
          <a:lstStyle/>
          <a:p>
            <a:pPr marL="0" indent="0">
              <a:buNone/>
            </a:pPr>
            <a:r>
              <a:rPr lang="es-ES" sz="2400" b="0" i="0">
                <a:effectLst/>
                <a:latin typeface="Cavolini" panose="03000502040302020204" pitchFamily="66" charset="0"/>
                <a:cs typeface="Cavolini" panose="03000502040302020204" pitchFamily="66" charset="0"/>
              </a:rPr>
              <a:t>Es una herramienta de analítica web de la empresa Google lanzada el 14 de noviembre de 2005. Ofrece información agrupada del tráfico que llega a los sitios web según la audiencia, la adquisición, el comportamiento y las conversiones que se llevan a cabo en el sitio web.</a:t>
            </a:r>
            <a:endParaRPr lang="es-MX" sz="2400">
              <a:latin typeface="Cavolini" panose="03000502040302020204" pitchFamily="66" charset="0"/>
              <a:cs typeface="Cavolini" panose="03000502040302020204" pitchFamily="66" charset="0"/>
            </a:endParaRPr>
          </a:p>
        </p:txBody>
      </p:sp>
      <p:pic>
        <p:nvPicPr>
          <p:cNvPr id="75778" name="Picture 2">
            <a:extLst>
              <a:ext uri="{FF2B5EF4-FFF2-40B4-BE49-F238E27FC236}">
                <a16:creationId xmlns:a16="http://schemas.microsoft.com/office/drawing/2014/main" id="{790075BD-47E6-4A2C-9BAB-CE2BBA7D80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8" r="1271"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59F85859-E22C-420F-8A55-E4BD0BA97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7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29853-B565-4D81-A046-7A9D2F5E1730}"/>
              </a:ext>
            </a:extLst>
          </p:cNvPr>
          <p:cNvSpPr>
            <a:spLocks noGrp="1"/>
          </p:cNvSpPr>
          <p:nvPr>
            <p:ph type="title"/>
          </p:nvPr>
        </p:nvSpPr>
        <p:spPr>
          <a:xfrm>
            <a:off x="762001" y="803325"/>
            <a:ext cx="5314536" cy="1325563"/>
          </a:xfrm>
        </p:spPr>
        <p:txBody>
          <a:bodyPr>
            <a:normAutofit/>
          </a:bodyPr>
          <a:lstStyle/>
          <a:p>
            <a:pPr algn="ctr"/>
            <a:r>
              <a:rPr lang="es-ES" b="1" i="0" err="1">
                <a:effectLst/>
                <a:latin typeface="Arial" panose="020B0604020202020204" pitchFamily="34" charset="0"/>
                <a:cs typeface="Arial" panose="020B0604020202020204" pitchFamily="34" charset="0"/>
              </a:rPr>
              <a:t>AdMob</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DC1A9225-58B9-4038-8C9D-F816A4919366}"/>
              </a:ext>
            </a:extLst>
          </p:cNvPr>
          <p:cNvSpPr>
            <a:spLocks noGrp="1"/>
          </p:cNvSpPr>
          <p:nvPr>
            <p:ph idx="1"/>
          </p:nvPr>
        </p:nvSpPr>
        <p:spPr>
          <a:xfrm>
            <a:off x="762000" y="2279018"/>
            <a:ext cx="5314543" cy="3375920"/>
          </a:xfrm>
        </p:spPr>
        <p:txBody>
          <a:bodyPr anchor="t">
            <a:normAutofit lnSpcReduction="10000"/>
          </a:bodyPr>
          <a:lstStyle/>
          <a:p>
            <a:pPr marL="0" indent="0">
              <a:buNone/>
            </a:pPr>
            <a:r>
              <a:rPr lang="es-ES" sz="2400" b="0" i="0">
                <a:effectLst/>
                <a:latin typeface="Cavolini" panose="03000502040302020204" pitchFamily="66" charset="0"/>
                <a:cs typeface="Cavolini" panose="03000502040302020204" pitchFamily="66" charset="0"/>
              </a:rPr>
              <a:t>Es una empresa de publicidad móvil fundada por Omar </a:t>
            </a:r>
            <a:r>
              <a:rPr lang="es-ES" sz="2400" b="0" i="0" err="1">
                <a:effectLst/>
                <a:latin typeface="Cavolini" panose="03000502040302020204" pitchFamily="66" charset="0"/>
                <a:cs typeface="Cavolini" panose="03000502040302020204" pitchFamily="66" charset="0"/>
              </a:rPr>
              <a:t>Hamoui</a:t>
            </a:r>
            <a:r>
              <a:rPr lang="es-ES" sz="2400" b="0" i="0">
                <a:effectLst/>
                <a:latin typeface="Cavolini" panose="03000502040302020204" pitchFamily="66" charset="0"/>
                <a:cs typeface="Cavolini" panose="03000502040302020204" pitchFamily="66" charset="0"/>
              </a:rPr>
              <a:t>. El nombre </a:t>
            </a:r>
            <a:r>
              <a:rPr lang="es-ES" sz="2400" b="0" i="0" err="1">
                <a:effectLst/>
                <a:latin typeface="Cavolini" panose="03000502040302020204" pitchFamily="66" charset="0"/>
                <a:cs typeface="Cavolini" panose="03000502040302020204" pitchFamily="66" charset="0"/>
              </a:rPr>
              <a:t>AdMob</a:t>
            </a:r>
            <a:r>
              <a:rPr lang="es-ES" sz="2400" b="0" i="0">
                <a:effectLst/>
                <a:latin typeface="Cavolini" panose="03000502040302020204" pitchFamily="66" charset="0"/>
                <a:cs typeface="Cavolini" panose="03000502040302020204" pitchFamily="66" charset="0"/>
              </a:rPr>
              <a:t> es un acrónimo de "publicidad en dispositivos móviles".</a:t>
            </a:r>
          </a:p>
          <a:p>
            <a:pPr marL="0" indent="0">
              <a:buNone/>
            </a:pPr>
            <a:r>
              <a:rPr lang="es-ES" sz="2400" b="0" i="0">
                <a:effectLst/>
                <a:latin typeface="Cavolini" panose="03000502040302020204" pitchFamily="66" charset="0"/>
                <a:cs typeface="Cavolini" panose="03000502040302020204" pitchFamily="66" charset="0"/>
              </a:rPr>
              <a:t>Los anunciantes crean y pagan los anuncios para promocionar sus productos o servicios a los usuarios de las aplicaciones. </a:t>
            </a:r>
            <a:endParaRPr lang="es-MX" sz="2400">
              <a:latin typeface="Cavolini" panose="03000502040302020204" pitchFamily="66" charset="0"/>
              <a:cs typeface="Cavolini" panose="03000502040302020204" pitchFamily="66" charset="0"/>
            </a:endParaRPr>
          </a:p>
        </p:txBody>
      </p:sp>
      <p:pic>
        <p:nvPicPr>
          <p:cNvPr id="76802" name="Picture 2" descr="Qué es AdMob? | Google AdMob">
            <a:extLst>
              <a:ext uri="{FF2B5EF4-FFF2-40B4-BE49-F238E27FC236}">
                <a16:creationId xmlns:a16="http://schemas.microsoft.com/office/drawing/2014/main" id="{D6416FC3-CDE1-4C3D-9C4B-8F865BE1D2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2" r="2783"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Iconos Home- Descarga gratuita, PNG y SVG">
            <a:hlinkClick r:id="rId3" action="ppaction://hlinksldjump"/>
            <a:extLst>
              <a:ext uri="{FF2B5EF4-FFF2-40B4-BE49-F238E27FC236}">
                <a16:creationId xmlns:a16="http://schemas.microsoft.com/office/drawing/2014/main" id="{A610A57F-491D-4537-98FF-BEBD2634F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8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8"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91638214-7C7F-44C2-984D-338ABC61C757}"/>
              </a:ext>
            </a:extLst>
          </p:cNvPr>
          <p:cNvSpPr>
            <a:spLocks noGrp="1"/>
          </p:cNvSpPr>
          <p:nvPr>
            <p:ph type="title"/>
          </p:nvPr>
        </p:nvSpPr>
        <p:spPr>
          <a:xfrm>
            <a:off x="774700" y="762000"/>
            <a:ext cx="3759200" cy="3340100"/>
          </a:xfrm>
        </p:spPr>
        <p:txBody>
          <a:bodyPr>
            <a:normAutofit/>
          </a:bodyPr>
          <a:lstStyle/>
          <a:p>
            <a:r>
              <a:rPr lang="es-ES" b="1" i="0">
                <a:solidFill>
                  <a:srgbClr val="FFFFFF"/>
                </a:solidFill>
                <a:effectLst/>
                <a:latin typeface="Arial" panose="020B0604020202020204" pitchFamily="34" charset="0"/>
                <a:cs typeface="Arial" panose="020B0604020202020204" pitchFamily="34" charset="0"/>
              </a:rPr>
              <a:t>Google Search Console</a:t>
            </a:r>
            <a:endParaRPr lang="es-MX" b="1">
              <a:solidFill>
                <a:srgbClr val="FFFFFF"/>
              </a:solidFill>
              <a:latin typeface="Arial" panose="020B0604020202020204" pitchFamily="34" charset="0"/>
              <a:cs typeface="Arial" panose="020B0604020202020204" pitchFamily="34" charset="0"/>
            </a:endParaRPr>
          </a:p>
        </p:txBody>
      </p:sp>
      <p:sp>
        <p:nvSpPr>
          <p:cNvPr id="77829" name="Rectangle 7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0062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7826" name="Picture 2" descr="Search Console icono">
            <a:extLst>
              <a:ext uri="{FF2B5EF4-FFF2-40B4-BE49-F238E27FC236}">
                <a16:creationId xmlns:a16="http://schemas.microsoft.com/office/drawing/2014/main" id="{176588E2-C2C9-4F95-BA8C-6BF6B03317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84" r="-3" b="2359"/>
          <a:stretch/>
        </p:blipFill>
        <p:spPr bwMode="auto">
          <a:xfrm>
            <a:off x="5048949" y="2502049"/>
            <a:ext cx="2107497" cy="1866294"/>
          </a:xfrm>
          <a:prstGeom prst="rect">
            <a:avLst/>
          </a:prstGeom>
          <a:noFill/>
          <a:extLst>
            <a:ext uri="{909E8E84-426E-40DD-AFC4-6F175D3DCCD1}">
              <a14:hiddenFill xmlns:a14="http://schemas.microsoft.com/office/drawing/2010/main">
                <a:solidFill>
                  <a:srgbClr val="FFFFFF"/>
                </a:solidFill>
              </a14:hiddenFill>
            </a:ext>
          </a:extLst>
        </p:spPr>
      </p:pic>
      <p:sp>
        <p:nvSpPr>
          <p:cNvPr id="77830" name="Rectangle 7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586B86">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7" name="Rectangle 7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7567" y="450221"/>
            <a:ext cx="440551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15D180A-AC3E-463D-A204-A393709BBB81}"/>
              </a:ext>
            </a:extLst>
          </p:cNvPr>
          <p:cNvSpPr>
            <a:spLocks noGrp="1"/>
          </p:cNvSpPr>
          <p:nvPr>
            <p:ph idx="1"/>
          </p:nvPr>
        </p:nvSpPr>
        <p:spPr>
          <a:xfrm>
            <a:off x="7658103" y="795548"/>
            <a:ext cx="3759198" cy="5275603"/>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Es un servicio gratuito para webmasters de Google que permite a los creadores de páginas web comprobar el estado de la indexación de sus sitios en internet por el buscador y optimizar su visibilidad.</a:t>
            </a:r>
            <a:endParaRPr lang="es-MX" sz="2000">
              <a:latin typeface="Cavolini" panose="03000502040302020204" pitchFamily="66" charset="0"/>
              <a:cs typeface="Cavolini" panose="03000502040302020204"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90090924-AF3A-4856-8C78-FC2C0A747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94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454F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0C0B8CF3-AA27-48EE-8BF1-28A3A155AC05}"/>
              </a:ext>
            </a:extLst>
          </p:cNvPr>
          <p:cNvSpPr>
            <a:spLocks noGrp="1"/>
          </p:cNvSpPr>
          <p:nvPr>
            <p:ph type="title"/>
          </p:nvPr>
        </p:nvSpPr>
        <p:spPr>
          <a:xfrm>
            <a:off x="731520" y="731520"/>
            <a:ext cx="6089904" cy="1426464"/>
          </a:xfrm>
        </p:spPr>
        <p:txBody>
          <a:bodyPr>
            <a:normAutofit/>
          </a:bodyPr>
          <a:lstStyle/>
          <a:p>
            <a:r>
              <a:rPr lang="es-MX" b="1" i="0">
                <a:solidFill>
                  <a:srgbClr val="FFFFFF"/>
                </a:solidFill>
                <a:effectLst/>
                <a:latin typeface="arial" panose="020B0604020202020204" pitchFamily="34" charset="0"/>
              </a:rPr>
              <a:t>Google Web Designer</a:t>
            </a:r>
            <a:endParaRPr lang="es-MX" b="1">
              <a:solidFill>
                <a:srgbClr val="FFFFFF"/>
              </a:solidFill>
            </a:endParaRPr>
          </a:p>
        </p:txBody>
      </p:sp>
      <p:sp>
        <p:nvSpPr>
          <p:cNvPr id="10"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F6BB0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40544F-754D-4266-9239-BCADA38E6680}"/>
              </a:ext>
            </a:extLst>
          </p:cNvPr>
          <p:cNvSpPr>
            <a:spLocks noGrp="1"/>
          </p:cNvSpPr>
          <p:nvPr>
            <p:ph idx="1"/>
          </p:nvPr>
        </p:nvSpPr>
        <p:spPr>
          <a:xfrm>
            <a:off x="789456" y="2798385"/>
            <a:ext cx="6031967" cy="3283260"/>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Google Web Designer es un programa gratuito​ de Google para crear sitios HTML5 interactivos y anuncios de cualquier dispositivo. Ofrece una interfaz gráfica con herramientas de diseño comunes, así como una herramienta de texto que se integra con Google Web Fonts, una herramienta de formas, un lápiz y formas 3D.</a:t>
            </a:r>
            <a:endParaRPr lang="es-MX" sz="2000">
              <a:latin typeface="Cavolini" panose="03000502040302020204" pitchFamily="66" charset="0"/>
              <a:cs typeface="Cavolini" panose="03000502040302020204" pitchFamily="66" charset="0"/>
            </a:endParaRPr>
          </a:p>
        </p:txBody>
      </p:sp>
      <p:pic>
        <p:nvPicPr>
          <p:cNvPr id="4" name="Picture 2" descr="Creative Archives - Gimbal">
            <a:extLst>
              <a:ext uri="{FF2B5EF4-FFF2-40B4-BE49-F238E27FC236}">
                <a16:creationId xmlns:a16="http://schemas.microsoft.com/office/drawing/2014/main" id="{D667AD69-8604-444A-A666-C94A63ECD9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82" r="18869" b="2"/>
          <a:stretch/>
        </p:blipFill>
        <p:spPr bwMode="auto">
          <a:xfrm>
            <a:off x="7277100" y="2480954"/>
            <a:ext cx="4455979" cy="3918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Home- Descarga gratuita, PNG y SVG">
            <a:hlinkClick r:id="rId3" action="ppaction://hlinksldjump"/>
            <a:extLst>
              <a:ext uri="{FF2B5EF4-FFF2-40B4-BE49-F238E27FC236}">
                <a16:creationId xmlns:a16="http://schemas.microsoft.com/office/drawing/2014/main" id="{11643CD3-7FFB-4A22-A5CD-61C3084E6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11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454F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0C0B8CF3-AA27-48EE-8BF1-28A3A155AC05}"/>
              </a:ext>
            </a:extLst>
          </p:cNvPr>
          <p:cNvSpPr>
            <a:spLocks noGrp="1"/>
          </p:cNvSpPr>
          <p:nvPr>
            <p:ph type="title"/>
          </p:nvPr>
        </p:nvSpPr>
        <p:spPr>
          <a:xfrm>
            <a:off x="731520" y="731520"/>
            <a:ext cx="6089904" cy="1426464"/>
          </a:xfrm>
        </p:spPr>
        <p:txBody>
          <a:bodyPr>
            <a:normAutofit/>
          </a:bodyPr>
          <a:lstStyle/>
          <a:p>
            <a:r>
              <a:rPr lang="es-MX" b="1" i="0">
                <a:solidFill>
                  <a:srgbClr val="FFFFFF"/>
                </a:solidFill>
                <a:effectLst/>
                <a:latin typeface="arial" panose="020B0604020202020204" pitchFamily="34" charset="0"/>
              </a:rPr>
              <a:t>Google </a:t>
            </a:r>
            <a:r>
              <a:rPr lang="es-MX" b="1" i="0" err="1">
                <a:solidFill>
                  <a:srgbClr val="FFFFFF"/>
                </a:solidFill>
                <a:effectLst/>
                <a:latin typeface="arial" panose="020B0604020202020204" pitchFamily="34" charset="0"/>
              </a:rPr>
              <a:t>Message</a:t>
            </a:r>
            <a:endParaRPr lang="es-MX" b="1">
              <a:solidFill>
                <a:srgbClr val="FFFFFF"/>
              </a:solidFill>
            </a:endParaRPr>
          </a:p>
        </p:txBody>
      </p:sp>
      <p:sp>
        <p:nvSpPr>
          <p:cNvPr id="10"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F6BB0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6675121"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40544F-754D-4266-9239-BCADA38E6680}"/>
              </a:ext>
            </a:extLst>
          </p:cNvPr>
          <p:cNvSpPr>
            <a:spLocks noGrp="1"/>
          </p:cNvSpPr>
          <p:nvPr>
            <p:ph idx="1"/>
          </p:nvPr>
        </p:nvSpPr>
        <p:spPr>
          <a:xfrm>
            <a:off x="789456" y="2798385"/>
            <a:ext cx="6031967" cy="3283260"/>
          </a:xfrm>
        </p:spPr>
        <p:txBody>
          <a:bodyPr anchor="ctr">
            <a:normAutofit/>
          </a:bodyPr>
          <a:lstStyle/>
          <a:p>
            <a:pPr marL="0" indent="0">
              <a:buNone/>
            </a:pPr>
            <a:r>
              <a:rPr lang="es-ES" sz="2000">
                <a:latin typeface="Cavolini" panose="03000502040302020204" pitchFamily="66" charset="0"/>
                <a:cs typeface="Cavolini" panose="03000502040302020204" pitchFamily="66" charset="0"/>
              </a:rPr>
              <a:t>Es un canal de conversación móvil que combina puntos de entrada en Google </a:t>
            </a:r>
            <a:r>
              <a:rPr lang="es-ES" sz="2000" err="1">
                <a:latin typeface="Cavolini" panose="03000502040302020204" pitchFamily="66" charset="0"/>
                <a:cs typeface="Cavolini" panose="03000502040302020204" pitchFamily="66" charset="0"/>
              </a:rPr>
              <a:t>Maps</a:t>
            </a:r>
            <a:r>
              <a:rPr lang="es-ES" sz="2000">
                <a:latin typeface="Cavolini" panose="03000502040302020204" pitchFamily="66" charset="0"/>
                <a:cs typeface="Cavolini" panose="03000502040302020204" pitchFamily="66" charset="0"/>
              </a:rPr>
              <a:t>, búsqueda y sitios web de marca para crear experiencias de mensajería ricas y asincrónicas que deleitan a los clientes e impulsan los resultados empresariales.</a:t>
            </a:r>
            <a:endParaRPr lang="es-MX" sz="2000">
              <a:latin typeface="Cavolini" panose="03000502040302020204" pitchFamily="66" charset="0"/>
              <a:cs typeface="Cavolini" panose="03000502040302020204" pitchFamily="66" charset="0"/>
            </a:endParaRPr>
          </a:p>
        </p:txBody>
      </p:sp>
      <p:pic>
        <p:nvPicPr>
          <p:cNvPr id="6" name="Picture 2" descr="Iconos Home- Descarga gratuita, PNG y SVG">
            <a:hlinkClick r:id="rId2" action="ppaction://hlinksldjump"/>
            <a:extLst>
              <a:ext uri="{FF2B5EF4-FFF2-40B4-BE49-F238E27FC236}">
                <a16:creationId xmlns:a16="http://schemas.microsoft.com/office/drawing/2014/main" id="{11643CD3-7FFB-4A22-A5CD-61C3084E6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usiness Messages icono">
            <a:extLst>
              <a:ext uri="{FF2B5EF4-FFF2-40B4-BE49-F238E27FC236}">
                <a16:creationId xmlns:a16="http://schemas.microsoft.com/office/drawing/2014/main" id="{AA2794A9-590C-4436-83CC-BB7B542B3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746" y="3206943"/>
            <a:ext cx="2466144" cy="246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97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ítulo 1">
            <a:extLst>
              <a:ext uri="{FF2B5EF4-FFF2-40B4-BE49-F238E27FC236}">
                <a16:creationId xmlns:a16="http://schemas.microsoft.com/office/drawing/2014/main" id="{8F7281A3-FB74-4152-93E2-A8B1B80C51B0}"/>
              </a:ext>
            </a:extLst>
          </p:cNvPr>
          <p:cNvSpPr>
            <a:spLocks noGrp="1"/>
          </p:cNvSpPr>
          <p:nvPr>
            <p:ph type="title"/>
          </p:nvPr>
        </p:nvSpPr>
        <p:spPr>
          <a:xfrm>
            <a:off x="774700" y="762000"/>
            <a:ext cx="3759200" cy="3340100"/>
          </a:xfrm>
        </p:spPr>
        <p:txBody>
          <a:bodyPr>
            <a:normAutofit/>
          </a:bodyPr>
          <a:lstStyle/>
          <a:p>
            <a:r>
              <a:rPr lang="es-ES" b="0" i="0">
                <a:solidFill>
                  <a:srgbClr val="FFFFFF"/>
                </a:solidFill>
                <a:effectLst/>
                <a:latin typeface="Arial" panose="020B0604020202020204" pitchFamily="34" charset="0"/>
                <a:cs typeface="Arial" panose="020B0604020202020204" pitchFamily="34" charset="0"/>
              </a:rPr>
              <a:t>Google Merchant Center</a:t>
            </a:r>
            <a:endParaRPr lang="es-MX">
              <a:solidFill>
                <a:srgbClr val="FFFFFF"/>
              </a:solidFill>
              <a:latin typeface="Arial" panose="020B0604020202020204" pitchFamily="34" charset="0"/>
              <a:cs typeface="Arial" panose="020B0604020202020204" pitchFamily="34" charset="0"/>
            </a:endParaRPr>
          </a:p>
        </p:txBody>
      </p:sp>
      <p:sp>
        <p:nvSpPr>
          <p:cNvPr id="20"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478C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2" descr="Google Merchant Center icono">
            <a:extLst>
              <a:ext uri="{FF2B5EF4-FFF2-40B4-BE49-F238E27FC236}">
                <a16:creationId xmlns:a16="http://schemas.microsoft.com/office/drawing/2014/main" id="{5067615D-970A-4475-A2A5-E17599C5C9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98" r="-3" b="4845"/>
          <a:stretch/>
        </p:blipFill>
        <p:spPr bwMode="auto">
          <a:xfrm>
            <a:off x="5048949" y="2502049"/>
            <a:ext cx="2107497" cy="18662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4E5D77">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7567" y="450221"/>
            <a:ext cx="440551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254946E-54E0-46EA-B9EE-B861AF52E37A}"/>
              </a:ext>
            </a:extLst>
          </p:cNvPr>
          <p:cNvSpPr>
            <a:spLocks noGrp="1"/>
          </p:cNvSpPr>
          <p:nvPr>
            <p:ph idx="1"/>
          </p:nvPr>
        </p:nvSpPr>
        <p:spPr>
          <a:xfrm>
            <a:off x="7658103" y="795548"/>
            <a:ext cx="3759198" cy="5275603"/>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Es una herramienta desde la que podrás proporcionar un feed de los productos que vendes a Google, potenciando el posicionamiento de tu marca.</a:t>
            </a:r>
            <a:endParaRPr lang="es-MX" sz="2000">
              <a:latin typeface="Cavolini" panose="03000502040302020204" pitchFamily="66" charset="0"/>
              <a:cs typeface="Cavolini" panose="03000502040302020204" pitchFamily="66" charset="0"/>
            </a:endParaRPr>
          </a:p>
        </p:txBody>
      </p:sp>
      <p:pic>
        <p:nvPicPr>
          <p:cNvPr id="5" name="Picture 2" descr="Iconos Home- Descarga gratuita, PNG y SVG">
            <a:hlinkClick r:id="rId3" action="ppaction://hlinksldjump"/>
            <a:extLst>
              <a:ext uri="{FF2B5EF4-FFF2-40B4-BE49-F238E27FC236}">
                <a16:creationId xmlns:a16="http://schemas.microsoft.com/office/drawing/2014/main" id="{A460D3B2-D298-41A3-AE64-03B4341A0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5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903" name="Rectangle 7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04" name="Rectangle 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05"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898" name="Picture 2" descr="Logo Google Adsense PNG transparente - StickPNG">
            <a:extLst>
              <a:ext uri="{FF2B5EF4-FFF2-40B4-BE49-F238E27FC236}">
                <a16:creationId xmlns:a16="http://schemas.microsoft.com/office/drawing/2014/main" id="{E0A620B5-C303-4192-9017-C326D1ADD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885" b="3"/>
          <a:stretch/>
        </p:blipFill>
        <p:spPr bwMode="auto">
          <a:xfrm>
            <a:off x="959205" y="364142"/>
            <a:ext cx="10369645" cy="3867993"/>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1B1FD3E-5E12-412A-9AA2-51F87D25C4A6}"/>
              </a:ext>
            </a:extLst>
          </p:cNvPr>
          <p:cNvSpPr>
            <a:spLocks noGrp="1"/>
          </p:cNvSpPr>
          <p:nvPr>
            <p:ph idx="1"/>
          </p:nvPr>
        </p:nvSpPr>
        <p:spPr>
          <a:xfrm>
            <a:off x="5162719" y="4883544"/>
            <a:ext cx="6586915" cy="1556907"/>
          </a:xfrm>
        </p:spPr>
        <p:txBody>
          <a:bodyPr anchor="ctr">
            <a:normAutofit/>
          </a:bodyPr>
          <a:lstStyle/>
          <a:p>
            <a:pPr marL="0" indent="0">
              <a:buNone/>
            </a:pPr>
            <a:r>
              <a:rPr lang="es-ES" sz="1700" b="0" i="0">
                <a:effectLst/>
                <a:latin typeface="Cavolini" panose="03000502040302020204" pitchFamily="66" charset="0"/>
                <a:cs typeface="Cavolini" panose="03000502040302020204" pitchFamily="66" charset="0"/>
              </a:rPr>
              <a:t>Es, junto con Google Ads, uno de los productos de la red de publicidad en línea de Google. Básicamente, permite a los editores obtener ingresos mediante la colocación de anuncios en sus sitios web, ya sean de texto, gráficos o publicidad interactiva avanzada.</a:t>
            </a:r>
            <a:endParaRPr lang="es-MX" sz="1700">
              <a:latin typeface="Cavolini" panose="03000502040302020204" pitchFamily="66" charset="0"/>
              <a:cs typeface="Cavolini" panose="03000502040302020204" pitchFamily="66" charset="0"/>
            </a:endParaRPr>
          </a:p>
        </p:txBody>
      </p:sp>
      <p:pic>
        <p:nvPicPr>
          <p:cNvPr id="6" name="Picture 2" descr="Iconos Home- Descarga gratuita, PNG y SVG">
            <a:hlinkClick r:id="rId3" action="ppaction://hlinksldjump"/>
            <a:extLst>
              <a:ext uri="{FF2B5EF4-FFF2-40B4-BE49-F238E27FC236}">
                <a16:creationId xmlns:a16="http://schemas.microsoft.com/office/drawing/2014/main" id="{727A60B4-62DF-422C-9E5A-F79722830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2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24" name="Rectangle 70">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925" name="Group 72">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E9F411C-DA18-4FE4-A522-3F65B1EF03F3}"/>
              </a:ext>
            </a:extLst>
          </p:cNvPr>
          <p:cNvSpPr>
            <a:spLocks noGrp="1"/>
          </p:cNvSpPr>
          <p:nvPr>
            <p:ph type="title"/>
          </p:nvPr>
        </p:nvSpPr>
        <p:spPr>
          <a:xfrm>
            <a:off x="1047280" y="759805"/>
            <a:ext cx="10306520" cy="1325563"/>
          </a:xfrm>
        </p:spPr>
        <p:txBody>
          <a:bodyPr>
            <a:normAutofit/>
          </a:bodyPr>
          <a:lstStyle/>
          <a:p>
            <a:r>
              <a:rPr lang="es-ES" sz="4000" b="1" i="0">
                <a:solidFill>
                  <a:srgbClr val="FFFFFF"/>
                </a:solidFill>
                <a:effectLst/>
                <a:latin typeface="Arial" panose="020B0604020202020204" pitchFamily="34" charset="0"/>
                <a:cs typeface="Arial" panose="020B0604020202020204" pitchFamily="34" charset="0"/>
              </a:rPr>
              <a:t>Garage Digital</a:t>
            </a:r>
            <a:endParaRPr lang="en-US" sz="4000">
              <a:solidFill>
                <a:srgbClr val="FFFFFF"/>
              </a:solidFill>
              <a:latin typeface="Arial" panose="020B0604020202020204" pitchFamily="34" charset="0"/>
              <a:cs typeface="Arial" panose="020B0604020202020204" pitchFamily="34" charset="0"/>
            </a:endParaRPr>
          </a:p>
        </p:txBody>
      </p:sp>
      <p:pic>
        <p:nvPicPr>
          <p:cNvPr id="81922" name="Picture 2" descr="Google Digital Garage icono">
            <a:extLst>
              <a:ext uri="{FF2B5EF4-FFF2-40B4-BE49-F238E27FC236}">
                <a16:creationId xmlns:a16="http://schemas.microsoft.com/office/drawing/2014/main" id="{3CC514AF-3520-4FB9-ABD5-64675008A7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2" r="3931" b="1"/>
          <a:stretch/>
        </p:blipFill>
        <p:spPr bwMode="auto">
          <a:xfrm>
            <a:off x="1424902" y="2492376"/>
            <a:ext cx="3209779" cy="35633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5978147-32C4-4DED-85E2-8CEED1EFDE49}"/>
              </a:ext>
            </a:extLst>
          </p:cNvPr>
          <p:cNvSpPr>
            <a:spLocks noGrp="1"/>
          </p:cNvSpPr>
          <p:nvPr>
            <p:ph idx="1"/>
          </p:nvPr>
        </p:nvSpPr>
        <p:spPr>
          <a:xfrm>
            <a:off x="5295569" y="2494450"/>
            <a:ext cx="5471529" cy="3563159"/>
          </a:xfrm>
        </p:spPr>
        <p:txBody>
          <a:bodyPr vert="horz" lIns="91440" tIns="45720" rIns="91440" bIns="45720" rtlCol="0">
            <a:normAutofit/>
          </a:bodyPr>
          <a:lstStyle/>
          <a:p>
            <a:pPr marL="0" indent="0">
              <a:buNone/>
            </a:pPr>
            <a:r>
              <a:rPr lang="es-ES" sz="2200">
                <a:latin typeface="Cavolini" panose="03000502040302020204" pitchFamily="66" charset="0"/>
                <a:cs typeface="Cavolini" panose="03000502040302020204" pitchFamily="66" charset="0"/>
              </a:rPr>
              <a:t>L</a:t>
            </a:r>
            <a:r>
              <a:rPr lang="es-ES" sz="2200" b="0" i="0">
                <a:effectLst/>
                <a:latin typeface="Cavolini" panose="03000502040302020204" pitchFamily="66" charset="0"/>
                <a:cs typeface="Cavolini" panose="03000502040302020204" pitchFamily="66" charset="0"/>
              </a:rPr>
              <a:t>a nueva plataforma de </a:t>
            </a:r>
            <a:r>
              <a:rPr lang="es-ES" sz="2200" b="1" i="0">
                <a:effectLst/>
                <a:latin typeface="Cavolini" panose="03000502040302020204" pitchFamily="66" charset="0"/>
                <a:cs typeface="Cavolini" panose="03000502040302020204" pitchFamily="66" charset="0"/>
              </a:rPr>
              <a:t>Google</a:t>
            </a:r>
            <a:r>
              <a:rPr lang="es-ES" sz="2200" b="0" i="0">
                <a:effectLst/>
                <a:latin typeface="Cavolini" panose="03000502040302020204" pitchFamily="66" charset="0"/>
                <a:cs typeface="Cavolini" panose="03000502040302020204" pitchFamily="66" charset="0"/>
              </a:rPr>
              <a:t> con 23 cursos gratis. Son en total 89 lecciones con contenidos creados por especialistas en tecnología. Las lecciones abordan temas como marketing </a:t>
            </a:r>
            <a:r>
              <a:rPr lang="es-ES" sz="2200" b="1" i="0">
                <a:effectLst/>
                <a:latin typeface="Cavolini" panose="03000502040302020204" pitchFamily="66" charset="0"/>
                <a:cs typeface="Cavolini" panose="03000502040302020204" pitchFamily="66" charset="0"/>
              </a:rPr>
              <a:t>digital</a:t>
            </a:r>
            <a:r>
              <a:rPr lang="es-ES" sz="2200" b="0" i="0">
                <a:effectLst/>
                <a:latin typeface="Cavolini" panose="03000502040302020204" pitchFamily="66" charset="0"/>
                <a:cs typeface="Cavolini" panose="03000502040302020204" pitchFamily="66" charset="0"/>
              </a:rPr>
              <a:t>, comercio electrónico, presencia en línea, redes sociales, desarrollo web y buscadores.</a:t>
            </a:r>
            <a:endParaRPr lang="en-US" sz="2200">
              <a:latin typeface="Cavolini" panose="03000502040302020204" pitchFamily="66" charset="0"/>
              <a:cs typeface="Cavolini" panose="03000502040302020204" pitchFamily="66" charset="0"/>
            </a:endParaRPr>
          </a:p>
        </p:txBody>
      </p:sp>
      <p:pic>
        <p:nvPicPr>
          <p:cNvPr id="4" name="Picture 2" descr="Iconos Home- Descarga gratuita, PNG y SVG">
            <a:hlinkClick r:id="rId3" action="ppaction://hlinksldjump"/>
            <a:extLst>
              <a:ext uri="{FF2B5EF4-FFF2-40B4-BE49-F238E27FC236}">
                <a16:creationId xmlns:a16="http://schemas.microsoft.com/office/drawing/2014/main" id="{ECC6AF4C-C57E-4530-801A-765095AE9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94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25C0E071-854C-45F4-AF32-E62618558765}"/>
              </a:ext>
            </a:extLst>
          </p:cNvPr>
          <p:cNvSpPr>
            <a:spLocks noGrp="1"/>
          </p:cNvSpPr>
          <p:nvPr>
            <p:ph type="title"/>
          </p:nvPr>
        </p:nvSpPr>
        <p:spPr>
          <a:xfrm>
            <a:off x="1047280" y="759805"/>
            <a:ext cx="10306520" cy="1325563"/>
          </a:xfrm>
        </p:spPr>
        <p:txBody>
          <a:bodyPr>
            <a:normAutofit/>
          </a:bodyPr>
          <a:lstStyle/>
          <a:p>
            <a:r>
              <a:rPr lang="es-ES" sz="4000" b="1" i="0">
                <a:solidFill>
                  <a:srgbClr val="FFFFFF"/>
                </a:solidFill>
                <a:effectLst/>
                <a:latin typeface="arial" panose="020B0604020202020204" pitchFamily="34" charset="0"/>
              </a:rPr>
              <a:t>Google Optimize</a:t>
            </a:r>
            <a:endParaRPr lang="es-MX" sz="4000">
              <a:solidFill>
                <a:srgbClr val="FFFFFF"/>
              </a:solidFill>
            </a:endParaRPr>
          </a:p>
        </p:txBody>
      </p:sp>
      <p:pic>
        <p:nvPicPr>
          <p:cNvPr id="6" name="Picture 2" descr="Optimize icono">
            <a:extLst>
              <a:ext uri="{FF2B5EF4-FFF2-40B4-BE49-F238E27FC236}">
                <a16:creationId xmlns:a16="http://schemas.microsoft.com/office/drawing/2014/main" id="{1563CD37-2FCD-4786-91F7-5282E47C8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2" r="1" b="1"/>
          <a:stretch/>
        </p:blipFill>
        <p:spPr bwMode="auto">
          <a:xfrm>
            <a:off x="1424902" y="2492376"/>
            <a:ext cx="3209779" cy="356337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7AECF23-2D3F-46AA-932B-D45D034C1A9E}"/>
              </a:ext>
            </a:extLst>
          </p:cNvPr>
          <p:cNvSpPr>
            <a:spLocks noGrp="1"/>
          </p:cNvSpPr>
          <p:nvPr>
            <p:ph idx="1"/>
          </p:nvPr>
        </p:nvSpPr>
        <p:spPr>
          <a:xfrm>
            <a:off x="5295569" y="2494450"/>
            <a:ext cx="5471529" cy="3563159"/>
          </a:xfrm>
        </p:spPr>
        <p:txBody>
          <a:bodyPr>
            <a:normAutofit/>
          </a:bodyPr>
          <a:lstStyle/>
          <a:p>
            <a:pPr marL="0" indent="0">
              <a:buNone/>
            </a:pPr>
            <a:r>
              <a:rPr lang="es-ES" sz="2200">
                <a:latin typeface="Cavolini" panose="03000502040302020204" pitchFamily="66" charset="0"/>
                <a:cs typeface="Cavolini" panose="03000502040302020204" pitchFamily="66" charset="0"/>
              </a:rPr>
              <a:t>E</a:t>
            </a:r>
            <a:r>
              <a:rPr lang="es-ES" sz="2200" b="0" i="0">
                <a:effectLst/>
                <a:latin typeface="Cavolini" panose="03000502040302020204" pitchFamily="66" charset="0"/>
                <a:cs typeface="Cavolini" panose="03000502040302020204" pitchFamily="66" charset="0"/>
              </a:rPr>
              <a:t>s la plataforma de testing y personalización que nos ofrece </a:t>
            </a:r>
            <a:r>
              <a:rPr lang="es-ES" sz="2200" b="1" i="0">
                <a:effectLst/>
                <a:latin typeface="Cavolini" panose="03000502040302020204" pitchFamily="66" charset="0"/>
                <a:cs typeface="Cavolini" panose="03000502040302020204" pitchFamily="66" charset="0"/>
              </a:rPr>
              <a:t>Google</a:t>
            </a:r>
            <a:r>
              <a:rPr lang="es-ES" sz="2200" b="0" i="0">
                <a:effectLst/>
                <a:latin typeface="Cavolini" panose="03000502040302020204" pitchFamily="66" charset="0"/>
                <a:cs typeface="Cavolini" panose="03000502040302020204" pitchFamily="66" charset="0"/>
              </a:rPr>
              <a:t> dentro de su suite 360. Como cualquier plataforma de este estilo, su objetivo es mejorar y optimizar la experiencia del usuario, gracias a la creación y el lanzamiento de experimentos basados en hipótesis obtenidas en análisis previos.</a:t>
            </a:r>
            <a:endParaRPr lang="es-MX" sz="2200">
              <a:latin typeface="Cavolini" panose="03000502040302020204" pitchFamily="66" charset="0"/>
              <a:cs typeface="Cavolini" panose="03000502040302020204" pitchFamily="66" charset="0"/>
            </a:endParaRPr>
          </a:p>
        </p:txBody>
      </p:sp>
      <p:pic>
        <p:nvPicPr>
          <p:cNvPr id="5" name="Picture 2" descr="Iconos Home- Descarga gratuita, PNG y SVG">
            <a:hlinkClick r:id="rId3" action="ppaction://hlinksldjump"/>
            <a:extLst>
              <a:ext uri="{FF2B5EF4-FFF2-40B4-BE49-F238E27FC236}">
                <a16:creationId xmlns:a16="http://schemas.microsoft.com/office/drawing/2014/main" id="{ECD5C672-9391-4FF0-B160-5F3522182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650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2">
            <a:extLst>
              <a:ext uri="{FF2B5EF4-FFF2-40B4-BE49-F238E27FC236}">
                <a16:creationId xmlns:a16="http://schemas.microsoft.com/office/drawing/2014/main" id="{C48CF0A2-CAB1-4EB0-BE23-04F3AC31E0CF}"/>
              </a:ext>
            </a:extLst>
          </p:cNvPr>
          <p:cNvSpPr txBox="1">
            <a:spLocks/>
          </p:cNvSpPr>
          <p:nvPr/>
        </p:nvSpPr>
        <p:spPr>
          <a:xfrm>
            <a:off x="644190" y="4814596"/>
            <a:ext cx="3861960" cy="656297"/>
          </a:xfrm>
          <a:prstGeom prst="rect">
            <a:avLst/>
          </a:prstGeom>
          <a:ln>
            <a:solidFill>
              <a:srgbClr val="FFBA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mj-lt"/>
                <a:cs typeface="Arial" panose="020B0604020202020204" pitchFamily="34" charset="0"/>
              </a:rPr>
              <a:t>Google Docs</a:t>
            </a:r>
          </a:p>
        </p:txBody>
      </p:sp>
      <p:sp>
        <p:nvSpPr>
          <p:cNvPr id="58" name="Rectangle 5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79" descr="Presentaciones icono">
            <a:hlinkClick r:id="rId2" action="ppaction://hlinksldjump"/>
            <a:extLst>
              <a:ext uri="{FF2B5EF4-FFF2-40B4-BE49-F238E27FC236}">
                <a16:creationId xmlns:a16="http://schemas.microsoft.com/office/drawing/2014/main" id="{F514AA71-B1B2-4740-A85B-636516BF7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18" r="2" b="2022"/>
          <a:stretch/>
        </p:blipFill>
        <p:spPr bwMode="auto">
          <a:xfrm>
            <a:off x="778778" y="671246"/>
            <a:ext cx="2507107" cy="223036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5" descr="Documentos icono">
            <a:hlinkClick r:id="" action="ppaction://noaction"/>
            <a:extLst>
              <a:ext uri="{FF2B5EF4-FFF2-40B4-BE49-F238E27FC236}">
                <a16:creationId xmlns:a16="http://schemas.microsoft.com/office/drawing/2014/main" id="{01C320DE-61E5-4A83-A49B-393A6C778E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09" r="2" b="3389"/>
          <a:stretch/>
        </p:blipFill>
        <p:spPr bwMode="auto">
          <a:xfrm>
            <a:off x="3536516" y="669075"/>
            <a:ext cx="2507982" cy="22347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0" descr="Formularios icono">
            <a:hlinkClick r:id="" action="ppaction://noaction"/>
            <a:extLst>
              <a:ext uri="{FF2B5EF4-FFF2-40B4-BE49-F238E27FC236}">
                <a16:creationId xmlns:a16="http://schemas.microsoft.com/office/drawing/2014/main" id="{7E6B380B-D535-469E-9241-EDEE28A8927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9368" y="532438"/>
            <a:ext cx="2507982" cy="250798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2">
            <a:extLst>
              <a:ext uri="{FF2B5EF4-FFF2-40B4-BE49-F238E27FC236}">
                <a16:creationId xmlns:a16="http://schemas.microsoft.com/office/drawing/2014/main" id="{0344507D-924B-4D7A-9A71-B6C80F3E8FA6}"/>
              </a:ext>
            </a:extLst>
          </p:cNvPr>
          <p:cNvSpPr txBox="1">
            <a:spLocks/>
          </p:cNvSpPr>
          <p:nvPr/>
        </p:nvSpPr>
        <p:spPr>
          <a:xfrm>
            <a:off x="5162719" y="3930305"/>
            <a:ext cx="6586915" cy="24372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2000">
                <a:latin typeface="+mj-lt"/>
                <a:cs typeface="Cavolini" panose="020B0502040204020203" pitchFamily="66" charset="0"/>
              </a:rPr>
              <a:t>E</a:t>
            </a:r>
            <a:r>
              <a:rPr lang="es-ES" sz="2000" b="0" i="0">
                <a:effectLst/>
                <a:latin typeface="+mj-lt"/>
                <a:cs typeface="Cavolini" panose="020B0502040204020203" pitchFamily="66" charset="0"/>
              </a:rPr>
              <a:t>s un procesador de texto incluido como parte de un paquete gratuito de Google </a:t>
            </a:r>
            <a:r>
              <a:rPr lang="es-ES" sz="2000" b="0" i="0" err="1">
                <a:effectLst/>
                <a:latin typeface="+mj-lt"/>
                <a:cs typeface="Cavolini" panose="020B0502040204020203" pitchFamily="66" charset="0"/>
              </a:rPr>
              <a:t>Docs</a:t>
            </a:r>
            <a:r>
              <a:rPr lang="es-ES" sz="2000" b="0" i="0">
                <a:effectLst/>
                <a:latin typeface="+mj-lt"/>
                <a:cs typeface="Cavolini" panose="020B0502040204020203" pitchFamily="66" charset="0"/>
              </a:rPr>
              <a:t> basado en la web que ofrece Google dentro de su servicio Google Drive.</a:t>
            </a:r>
            <a:endParaRPr lang="en-US" sz="2000" b="1">
              <a:latin typeface="+mj-lt"/>
              <a:cs typeface="Cavolini" panose="020B0502040204020203" pitchFamily="66" charset="0"/>
            </a:endParaRPr>
          </a:p>
        </p:txBody>
      </p:sp>
      <p:cxnSp>
        <p:nvCxnSpPr>
          <p:cNvPr id="8" name="Conector: curvado 7">
            <a:extLst>
              <a:ext uri="{FF2B5EF4-FFF2-40B4-BE49-F238E27FC236}">
                <a16:creationId xmlns:a16="http://schemas.microsoft.com/office/drawing/2014/main" id="{80632D5C-F45D-483C-B06C-D2F610BE9BF0}"/>
              </a:ext>
            </a:extLst>
          </p:cNvPr>
          <p:cNvCxnSpPr>
            <a:cxnSpLocks/>
            <a:stCxn id="4" idx="0"/>
            <a:endCxn id="49" idx="2"/>
          </p:cNvCxnSpPr>
          <p:nvPr/>
        </p:nvCxnSpPr>
        <p:spPr>
          <a:xfrm rot="5400000" flipH="1" flipV="1">
            <a:off x="2727431" y="2751521"/>
            <a:ext cx="1910814" cy="2215337"/>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9" name="Picture 2" descr="Iconos Home- Descarga gratuita, PNG y SVG">
            <a:hlinkClick r:id="rId6" action="ppaction://hlinksldjump"/>
            <a:extLst>
              <a:ext uri="{FF2B5EF4-FFF2-40B4-BE49-F238E27FC236}">
                <a16:creationId xmlns:a16="http://schemas.microsoft.com/office/drawing/2014/main" id="{88035440-4D74-4E65-B54C-AD04B90294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1" descr="Hojas de cálculo icono">
            <a:hlinkClick r:id="rId8" action="ppaction://hlinksldjump"/>
            <a:extLst>
              <a:ext uri="{FF2B5EF4-FFF2-40B4-BE49-F238E27FC236}">
                <a16:creationId xmlns:a16="http://schemas.microsoft.com/office/drawing/2014/main" id="{3C2B056B-E4EC-4024-862B-F9FFAC9263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8125" y="402026"/>
            <a:ext cx="2664090" cy="26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852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9"/>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48"/>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50"/>
                                        </p:tgtEl>
                                        <p:attrNameLst>
                                          <p:attrName>r</p:attrName>
                                        </p:attrNameLst>
                                      </p:cBhvr>
                                    </p:animRot>
                                  </p:childTnLst>
                                </p:cTn>
                              </p:par>
                              <p:par>
                                <p:cTn id="11" presetID="8" presetClass="emph" presetSubtype="0" fill="hold" nodeType="withEffect">
                                  <p:stCondLst>
                                    <p:cond delay="0"/>
                                  </p:stCondLst>
                                  <p:childTnLst>
                                    <p:animRot by="21600000">
                                      <p:cBhvr>
                                        <p:cTn id="12" dur="1000" fill="hold"/>
                                        <p:tgtEl>
                                          <p:spTgt spid="16"/>
                                        </p:tgtEl>
                                        <p:attrNameLst>
                                          <p:attrName>r</p:attrName>
                                        </p:attrNameLst>
                                      </p:cBhvr>
                                    </p:animRo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G Suite ahora es Google Workspace: así es el nuevo espacio de trabajo  integrado con GMail, Docs y Meet para empresas">
            <a:extLst>
              <a:ext uri="{FF2B5EF4-FFF2-40B4-BE49-F238E27FC236}">
                <a16:creationId xmlns:a16="http://schemas.microsoft.com/office/drawing/2014/main" id="{E9A44780-41E5-44E1-BAEA-A3E373BB4D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28" r="-2" b="-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5C5143B-FF4A-4C7E-A4EB-181A53618C26}"/>
              </a:ext>
            </a:extLst>
          </p:cNvPr>
          <p:cNvSpPr>
            <a:spLocks noGrp="1"/>
          </p:cNvSpPr>
          <p:nvPr>
            <p:ph type="title"/>
          </p:nvPr>
        </p:nvSpPr>
        <p:spPr>
          <a:xfrm>
            <a:off x="448056" y="859536"/>
            <a:ext cx="4832802" cy="1243584"/>
          </a:xfrm>
        </p:spPr>
        <p:txBody>
          <a:bodyPr>
            <a:normAutofit/>
          </a:bodyPr>
          <a:lstStyle/>
          <a:p>
            <a:r>
              <a:rPr lang="es-MX" sz="3400" b="1" i="0">
                <a:effectLst/>
                <a:latin typeface="arial" panose="020B0604020202020204" pitchFamily="34" charset="0"/>
              </a:rPr>
              <a:t>Google Apps for Work</a:t>
            </a:r>
            <a:endParaRPr lang="es-MX" sz="3400" b="1"/>
          </a:p>
        </p:txBody>
      </p:sp>
      <p:sp>
        <p:nvSpPr>
          <p:cNvPr id="3" name="Marcador de contenido 2">
            <a:extLst>
              <a:ext uri="{FF2B5EF4-FFF2-40B4-BE49-F238E27FC236}">
                <a16:creationId xmlns:a16="http://schemas.microsoft.com/office/drawing/2014/main" id="{BB2E982B-0EDC-43E0-AB07-284B8B172E55}"/>
              </a:ext>
            </a:extLst>
          </p:cNvPr>
          <p:cNvSpPr>
            <a:spLocks noGrp="1"/>
          </p:cNvSpPr>
          <p:nvPr>
            <p:ph idx="1"/>
          </p:nvPr>
        </p:nvSpPr>
        <p:spPr>
          <a:xfrm>
            <a:off x="448056" y="2512611"/>
            <a:ext cx="4832803" cy="3664351"/>
          </a:xfrm>
        </p:spPr>
        <p:txBody>
          <a:bodyPr>
            <a:normAutofit/>
          </a:bodyPr>
          <a:lstStyle/>
          <a:p>
            <a:pPr marL="0" indent="0">
              <a:buNone/>
            </a:pPr>
            <a:r>
              <a:rPr lang="es-ES" sz="2000" b="0" i="0">
                <a:effectLst/>
                <a:latin typeface="Cavolini" panose="03000502040302020204" pitchFamily="66" charset="0"/>
                <a:cs typeface="Cavolini" panose="03000502040302020204" pitchFamily="66" charset="0"/>
              </a:rPr>
              <a:t>Google Workspace es un servicio de Google que proporciona varios productos de Google con un nombre de dominio personalizado por el cliente.</a:t>
            </a:r>
            <a:endParaRPr lang="es-MX" sz="2000">
              <a:latin typeface="Cavolini" panose="03000502040302020204" pitchFamily="66" charset="0"/>
              <a:cs typeface="Cavolini" panose="03000502040302020204" pitchFamily="66" charset="0"/>
            </a:endParaRPr>
          </a:p>
        </p:txBody>
      </p:sp>
      <p:pic>
        <p:nvPicPr>
          <p:cNvPr id="4" name="Picture 2" descr="Google Workspace es el nuevo espacio de trabajo que sustituye a G Suite e  integra Gmail, Calendar y Meet: así son los nuevos iconos">
            <a:extLst>
              <a:ext uri="{FF2B5EF4-FFF2-40B4-BE49-F238E27FC236}">
                <a16:creationId xmlns:a16="http://schemas.microsoft.com/office/drawing/2014/main" id="{4C1F95F7-91FD-40D3-8275-B03CF4A80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08" r="-2" b="674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4" action="ppaction://hlinksldjump"/>
            <a:extLst>
              <a:ext uri="{FF2B5EF4-FFF2-40B4-BE49-F238E27FC236}">
                <a16:creationId xmlns:a16="http://schemas.microsoft.com/office/drawing/2014/main" id="{B9A0A14A-F786-47CE-B3C4-B6187D07A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2508" y="5601420"/>
            <a:ext cx="1169492" cy="1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11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ítulo 4">
            <a:extLst>
              <a:ext uri="{FF2B5EF4-FFF2-40B4-BE49-F238E27FC236}">
                <a16:creationId xmlns:a16="http://schemas.microsoft.com/office/drawing/2014/main" id="{8A193E26-ED01-46F6-BB28-AF608B60B54C}"/>
              </a:ext>
            </a:extLst>
          </p:cNvPr>
          <p:cNvSpPr>
            <a:spLocks noGrp="1"/>
          </p:cNvSpPr>
          <p:nvPr>
            <p:ph type="title"/>
          </p:nvPr>
        </p:nvSpPr>
        <p:spPr>
          <a:xfrm>
            <a:off x="577414" y="1325489"/>
            <a:ext cx="4375151" cy="1204791"/>
          </a:xfrm>
        </p:spPr>
        <p:txBody>
          <a:bodyPr vert="horz" lIns="91440" tIns="45720" rIns="91440" bIns="45720" rtlCol="0" anchor="b">
            <a:normAutofit/>
          </a:bodyPr>
          <a:lstStyle/>
          <a:p>
            <a:pPr algn="ctr"/>
            <a:r>
              <a:rPr lang="en-US" sz="7200" b="1" i="0" err="1">
                <a:ln w="6600">
                  <a:solidFill>
                    <a:srgbClr val="00B050"/>
                  </a:solidFill>
                  <a:prstDash val="solid"/>
                </a:ln>
                <a:solidFill>
                  <a:schemeClr val="bg1"/>
                </a:solidFill>
                <a:effectLst>
                  <a:outerShdw dist="38100" dir="2700000" algn="tl" rotWithShape="0">
                    <a:schemeClr val="accent2"/>
                  </a:outerShdw>
                </a:effectLst>
              </a:rPr>
              <a:t>Crecer</a:t>
            </a:r>
            <a:endParaRPr lang="en-US" sz="7200" b="1">
              <a:ln w="6600">
                <a:solidFill>
                  <a:srgbClr val="00B050"/>
                </a:solidFill>
                <a:prstDash val="solid"/>
              </a:ln>
              <a:solidFill>
                <a:schemeClr val="bg1"/>
              </a:solidFill>
              <a:effectLst>
                <a:outerShdw dist="38100" dir="2700000" algn="tl" rotWithShape="0">
                  <a:schemeClr val="accent2"/>
                </a:outerShdw>
              </a:effectLst>
            </a:endParaRPr>
          </a:p>
        </p:txBody>
      </p:sp>
      <p:grpSp>
        <p:nvGrpSpPr>
          <p:cNvPr id="144" name="Group 143">
            <a:extLst>
              <a:ext uri="{FF2B5EF4-FFF2-40B4-BE49-F238E27FC236}">
                <a16:creationId xmlns:a16="http://schemas.microsoft.com/office/drawing/2014/main" id="{6C9B5098-7722-4D8E-A5A6-44E6AA2EEA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145" name="Group 144">
              <a:extLst>
                <a:ext uri="{FF2B5EF4-FFF2-40B4-BE49-F238E27FC236}">
                  <a16:creationId xmlns:a16="http://schemas.microsoft.com/office/drawing/2014/main" id="{1C5DE6B4-C26A-40A1-9695-34DA0FA163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149" name="Freeform: Shape 148">
                <a:extLst>
                  <a:ext uri="{FF2B5EF4-FFF2-40B4-BE49-F238E27FC236}">
                    <a16:creationId xmlns:a16="http://schemas.microsoft.com/office/drawing/2014/main" id="{23377864-4099-4A86-A171-A3F354F9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Shape 149">
                <a:extLst>
                  <a:ext uri="{FF2B5EF4-FFF2-40B4-BE49-F238E27FC236}">
                    <a16:creationId xmlns:a16="http://schemas.microsoft.com/office/drawing/2014/main" id="{D2063333-816F-442C-A0E6-238F0678B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6" name="Group 145">
              <a:extLst>
                <a:ext uri="{FF2B5EF4-FFF2-40B4-BE49-F238E27FC236}">
                  <a16:creationId xmlns:a16="http://schemas.microsoft.com/office/drawing/2014/main" id="{C9921A5F-4D4C-42B7-98D9-645B73D4BC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7" name="Freeform: Shape 146">
                <a:extLst>
                  <a:ext uri="{FF2B5EF4-FFF2-40B4-BE49-F238E27FC236}">
                    <a16:creationId xmlns:a16="http://schemas.microsoft.com/office/drawing/2014/main" id="{0FA6116F-BE83-42B4-8BDA-6EAC8FA16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8" name="Freeform: Shape 147">
                <a:extLst>
                  <a:ext uri="{FF2B5EF4-FFF2-40B4-BE49-F238E27FC236}">
                    <a16:creationId xmlns:a16="http://schemas.microsoft.com/office/drawing/2014/main" id="{EEA09B1D-9740-4D06-93FD-71978CC5E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153" name="Picture 9">
            <a:hlinkClick r:id="rId3"/>
            <a:extLst>
              <a:ext uri="{FF2B5EF4-FFF2-40B4-BE49-F238E27FC236}">
                <a16:creationId xmlns:a16="http://schemas.microsoft.com/office/drawing/2014/main" id="{F6E6C6D7-A9EA-44F1-8509-11BC699378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
          <a:stretch/>
        </p:blipFill>
        <p:spPr bwMode="auto">
          <a:xfrm>
            <a:off x="7062825" y="1429488"/>
            <a:ext cx="1987200" cy="1987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hlinkClick r:id="rId5" action="ppaction://hlinksldjump"/>
            <a:extLst>
              <a:ext uri="{FF2B5EF4-FFF2-40B4-BE49-F238E27FC236}">
                <a16:creationId xmlns:a16="http://schemas.microsoft.com/office/drawing/2014/main" id="{3B8D284B-2085-48A3-980F-BFF241F2CF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1"/>
          <a:stretch/>
        </p:blipFill>
        <p:spPr bwMode="auto">
          <a:xfrm>
            <a:off x="9303337" y="1429488"/>
            <a:ext cx="1987200" cy="1987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6F52566-0A58-4B80-8FE4-75E35CEE11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 b="-4"/>
          <a:stretch/>
        </p:blipFill>
        <p:spPr bwMode="auto">
          <a:xfrm>
            <a:off x="1280890" y="2676398"/>
            <a:ext cx="3343984" cy="334398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a:hlinkClick r:id="rId8"/>
            <a:extLst>
              <a:ext uri="{FF2B5EF4-FFF2-40B4-BE49-F238E27FC236}">
                <a16:creationId xmlns:a16="http://schemas.microsoft.com/office/drawing/2014/main" id="{9DF180FF-7C6B-45A1-8BA0-3E5539A2D385}"/>
              </a:ext>
            </a:extLst>
          </p:cNvPr>
          <p:cNvSpPr>
            <a:spLocks noChangeAspect="1" noChangeArrowheads="1"/>
          </p:cNvSpPr>
          <p:nvPr/>
        </p:nvSpPr>
        <p:spPr bwMode="auto">
          <a:xfrm>
            <a:off x="5180625" y="5246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4" name="Picture 2" descr="Iconos Home- Descarga gratuita, PNG y SVG">
            <a:hlinkClick r:id="rId9" action="ppaction://hlinksldjump"/>
            <a:extLst>
              <a:ext uri="{FF2B5EF4-FFF2-40B4-BE49-F238E27FC236}">
                <a16:creationId xmlns:a16="http://schemas.microsoft.com/office/drawing/2014/main" id="{5F735179-4BB6-43BD-97D5-B68DB012A3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4038" y="5979062"/>
            <a:ext cx="878657" cy="878657"/>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hlinkClick r:id="rId11"/>
            <a:extLst>
              <a:ext uri="{FF2B5EF4-FFF2-40B4-BE49-F238E27FC236}">
                <a16:creationId xmlns:a16="http://schemas.microsoft.com/office/drawing/2014/main" id="{E9DC14B6-AA7D-47D4-BCDA-0808A82E42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25" y="-257651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hlinkClick r:id="rId13"/>
            <a:extLst>
              <a:ext uri="{FF2B5EF4-FFF2-40B4-BE49-F238E27FC236}">
                <a16:creationId xmlns:a16="http://schemas.microsoft.com/office/drawing/2014/main" id="{FC897B1A-7B7A-4D20-81E9-C6AE975A9E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 y="-1341438"/>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5" action="ppaction://hlinksldjump"/>
            <a:extLst>
              <a:ext uri="{FF2B5EF4-FFF2-40B4-BE49-F238E27FC236}">
                <a16:creationId xmlns:a16="http://schemas.microsoft.com/office/drawing/2014/main" id="{DE91196B-8126-4E05-8445-E765F519A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4381" y="3354790"/>
            <a:ext cx="1987199" cy="19871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hlinkClick r:id="rId16" action="ppaction://hlinksldjump"/>
            <a:extLst>
              <a:ext uri="{FF2B5EF4-FFF2-40B4-BE49-F238E27FC236}">
                <a16:creationId xmlns:a16="http://schemas.microsoft.com/office/drawing/2014/main" id="{091CB47A-853A-4429-A6A1-F17A170A3DB4}"/>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7410411" y="3679368"/>
            <a:ext cx="1800454" cy="180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686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Freeform: Shape 7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6" name="Picture 8">
            <a:hlinkClick r:id="rId2" action="ppaction://hlinksldjump"/>
            <a:extLst>
              <a:ext uri="{FF2B5EF4-FFF2-40B4-BE49-F238E27FC236}">
                <a16:creationId xmlns:a16="http://schemas.microsoft.com/office/drawing/2014/main" id="{133DA3CB-0015-4EE4-ADB0-476DD0D8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469900"/>
            <a:ext cx="2476500" cy="2476500"/>
          </a:xfrm>
          <a:prstGeom prst="rect">
            <a:avLst/>
          </a:prstGeom>
          <a:extLst>
            <a:ext uri="{909E8E84-426E-40DD-AFC4-6F175D3DCCD1}">
              <a14:hiddenFill xmlns:a14="http://schemas.microsoft.com/office/drawing/2010/main">
                <a:solidFill>
                  <a:srgbClr val="FFFFFF"/>
                </a:solidFill>
              </a14:hiddenFill>
            </a:ext>
          </a:extLst>
        </p:spPr>
      </p:pic>
      <p:pic>
        <p:nvPicPr>
          <p:cNvPr id="7173" name="Picture 5">
            <a:hlinkClick r:id="rId4" action="ppaction://hlinksldjump"/>
            <a:extLst>
              <a:ext uri="{FF2B5EF4-FFF2-40B4-BE49-F238E27FC236}">
                <a16:creationId xmlns:a16="http://schemas.microsoft.com/office/drawing/2014/main" id="{46FDA46C-5B64-43FC-B045-B9685B3E8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0900" y="469900"/>
            <a:ext cx="2476500" cy="2476500"/>
          </a:xfrm>
          <a:prstGeom prst="rect">
            <a:avLst/>
          </a:prstGeom>
          <a:extLst>
            <a:ext uri="{909E8E84-426E-40DD-AFC4-6F175D3DCCD1}">
              <a14:hiddenFill xmlns:a14="http://schemas.microsoft.com/office/drawing/2010/main">
                <a:solidFill>
                  <a:srgbClr val="FFFFFF"/>
                </a:solidFill>
              </a14:hiddenFill>
            </a:ext>
          </a:extLst>
        </p:spPr>
      </p:pic>
      <p:pic>
        <p:nvPicPr>
          <p:cNvPr id="7172" name="Picture 4">
            <a:hlinkClick r:id="rId6" action="ppaction://hlinksldjump"/>
            <a:extLst>
              <a:ext uri="{FF2B5EF4-FFF2-40B4-BE49-F238E27FC236}">
                <a16:creationId xmlns:a16="http://schemas.microsoft.com/office/drawing/2014/main" id="{C88BD534-7345-49E7-AE34-EDFB1806C7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200" y="3009900"/>
            <a:ext cx="1625600" cy="1625600"/>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E663056D-67CC-454B-ABD7-93D1E227A8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0316" y="2136120"/>
            <a:ext cx="2858975" cy="2858975"/>
          </a:xfrm>
          <a:prstGeom prst="rect">
            <a:avLst/>
          </a:prstGeom>
          <a:extLst>
            <a:ext uri="{909E8E84-426E-40DD-AFC4-6F175D3DCCD1}">
              <a14:hiddenFill xmlns:a14="http://schemas.microsoft.com/office/drawing/2010/main">
                <a:solidFill>
                  <a:srgbClr val="FFFFFF"/>
                </a:solidFill>
              </a14:hiddenFill>
            </a:ext>
          </a:extLst>
        </p:spPr>
      </p:pic>
      <p:pic>
        <p:nvPicPr>
          <p:cNvPr id="7171" name="Picture 3">
            <a:hlinkClick r:id="rId9" action="ppaction://hlinksldjump"/>
            <a:extLst>
              <a:ext uri="{FF2B5EF4-FFF2-40B4-BE49-F238E27FC236}">
                <a16:creationId xmlns:a16="http://schemas.microsoft.com/office/drawing/2014/main" id="{1C39F59B-2A27-4171-B319-1859C5FB37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8200" y="4711700"/>
            <a:ext cx="1625600" cy="1625600"/>
          </a:xfrm>
          <a:prstGeom prst="rect">
            <a:avLst/>
          </a:prstGeom>
          <a:extLst>
            <a:ext uri="{909E8E84-426E-40DD-AFC4-6F175D3DCCD1}">
              <a14:hiddenFill xmlns:a14="http://schemas.microsoft.com/office/drawing/2010/main">
                <a:solidFill>
                  <a:srgbClr val="FFFFFF"/>
                </a:solidFill>
              </a14:hiddenFill>
            </a:ext>
          </a:extLst>
        </p:spPr>
      </p:pic>
      <p:pic>
        <p:nvPicPr>
          <p:cNvPr id="7177" name="Picture 9">
            <a:hlinkClick r:id="rId11"/>
            <a:extLst>
              <a:ext uri="{FF2B5EF4-FFF2-40B4-BE49-F238E27FC236}">
                <a16:creationId xmlns:a16="http://schemas.microsoft.com/office/drawing/2014/main" id="{E2082245-7C2F-46A5-A4D7-A8179DF35E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4711700"/>
            <a:ext cx="1625600" cy="1625600"/>
          </a:xfrm>
          <a:prstGeom prst="rect">
            <a:avLst/>
          </a:prstGeom>
          <a:extLst>
            <a:ext uri="{909E8E84-426E-40DD-AFC4-6F175D3DCCD1}">
              <a14:hiddenFill xmlns:a14="http://schemas.microsoft.com/office/drawing/2010/main">
                <a:solidFill>
                  <a:srgbClr val="FFFFFF"/>
                </a:solidFill>
              </a14:hiddenFill>
            </a:ext>
          </a:extLst>
        </p:spPr>
      </p:pic>
      <p:pic>
        <p:nvPicPr>
          <p:cNvPr id="7175" name="Picture 7">
            <a:hlinkClick r:id="rId13" action="ppaction://hlinksldjump"/>
            <a:extLst>
              <a:ext uri="{FF2B5EF4-FFF2-40B4-BE49-F238E27FC236}">
                <a16:creationId xmlns:a16="http://schemas.microsoft.com/office/drawing/2014/main" id="{08E017A5-E5B6-4A42-8060-41A9CBEAB9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1800" y="4711700"/>
            <a:ext cx="1625600" cy="1625600"/>
          </a:xfrm>
          <a:prstGeom prst="rect">
            <a:avLst/>
          </a:prstGeom>
          <a:extLst>
            <a:ext uri="{909E8E84-426E-40DD-AFC4-6F175D3DCCD1}">
              <a14:hiddenFill xmlns:a14="http://schemas.microsoft.com/office/drawing/2010/main">
                <a:solidFill>
                  <a:srgbClr val="FFFFFF"/>
                </a:solidFill>
              </a14:hiddenFill>
            </a:ext>
          </a:extLst>
        </p:spPr>
      </p:pic>
      <p:pic>
        <p:nvPicPr>
          <p:cNvPr id="7178" name="Picture 10">
            <a:hlinkClick r:id="rId15" action="ppaction://hlinksldjump"/>
            <a:extLst>
              <a:ext uri="{FF2B5EF4-FFF2-40B4-BE49-F238E27FC236}">
                <a16:creationId xmlns:a16="http://schemas.microsoft.com/office/drawing/2014/main" id="{781DE5B3-29E0-4D82-AE08-D78DDA6041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21800" y="3009900"/>
            <a:ext cx="1625600" cy="1625600"/>
          </a:xfrm>
          <a:prstGeom prst="rect">
            <a:avLst/>
          </a:prstGeom>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B9A91B9-24B5-482E-9C3D-613CF9D41ACC}"/>
              </a:ext>
            </a:extLst>
          </p:cNvPr>
          <p:cNvSpPr>
            <a:spLocks noGrp="1"/>
          </p:cNvSpPr>
          <p:nvPr>
            <p:ph type="title"/>
          </p:nvPr>
        </p:nvSpPr>
        <p:spPr>
          <a:xfrm>
            <a:off x="1021724" y="1034281"/>
            <a:ext cx="3416158" cy="1347738"/>
          </a:xfrm>
        </p:spPr>
        <p:txBody>
          <a:bodyPr>
            <a:normAutofit fontScale="90000"/>
          </a:bodyPr>
          <a:lstStyle/>
          <a:p>
            <a:pPr algn="ctr"/>
            <a:r>
              <a:rPr lang="es-ES" sz="5400" b="1">
                <a:ln w="22225">
                  <a:solidFill>
                    <a:schemeClr val="accent4">
                      <a:lumMod val="50000"/>
                    </a:schemeClr>
                  </a:solidFill>
                  <a:prstDash val="solid"/>
                </a:ln>
                <a:solidFill>
                  <a:srgbClr val="FFFFFF"/>
                </a:solidFill>
                <a:latin typeface="Aharoni" panose="02010803020104030203" pitchFamily="2" charset="-79"/>
                <a:cs typeface="Aharoni" panose="02010803020104030203" pitchFamily="2" charset="-79"/>
              </a:rPr>
              <a:t>Desarrollo</a:t>
            </a:r>
            <a:endParaRPr lang="es-MX" sz="5400">
              <a:solidFill>
                <a:srgbClr val="FFFFFF"/>
              </a:solidFill>
            </a:endParaRPr>
          </a:p>
        </p:txBody>
      </p:sp>
      <p:sp>
        <p:nvSpPr>
          <p:cNvPr id="5" name="AutoShape 6">
            <a:hlinkClick r:id="rId17"/>
            <a:extLst>
              <a:ext uri="{FF2B5EF4-FFF2-40B4-BE49-F238E27FC236}">
                <a16:creationId xmlns:a16="http://schemas.microsoft.com/office/drawing/2014/main" id="{35DD22E0-6A60-4875-9EFD-90747205A3E4}"/>
              </a:ext>
            </a:extLst>
          </p:cNvPr>
          <p:cNvSpPr>
            <a:spLocks noChangeAspect="1" noChangeArrowheads="1"/>
          </p:cNvSpPr>
          <p:nvPr/>
        </p:nvSpPr>
        <p:spPr bwMode="auto">
          <a:xfrm>
            <a:off x="85725" y="-358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6" name="Picture 2" descr="Iconos Home- Descarga gratuita, PNG y SVG">
            <a:hlinkClick r:id="rId18" action="ppaction://hlinksldjump"/>
            <a:extLst>
              <a:ext uri="{FF2B5EF4-FFF2-40B4-BE49-F238E27FC236}">
                <a16:creationId xmlns:a16="http://schemas.microsoft.com/office/drawing/2014/main" id="{431C5165-B902-4A22-9000-FE3E437087C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84038" y="5979062"/>
            <a:ext cx="878657" cy="87865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Flutter Catalog APK 2.3.1 - download free apk from APKSum">
            <a:hlinkClick r:id="rId20" action="ppaction://hlinksldjump"/>
            <a:extLst>
              <a:ext uri="{FF2B5EF4-FFF2-40B4-BE49-F238E27FC236}">
                <a16:creationId xmlns:a16="http://schemas.microsoft.com/office/drawing/2014/main" id="{46D3C604-B558-46CE-8469-A25049B6B6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18400" y="2761635"/>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381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9" name="Rectangle 14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83033"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274A4EE-50C7-454B-9088-524B2DA6DD45}"/>
              </a:ext>
            </a:extLst>
          </p:cNvPr>
          <p:cNvSpPr>
            <a:spLocks noGrp="1"/>
          </p:cNvSpPr>
          <p:nvPr>
            <p:ph type="title"/>
          </p:nvPr>
        </p:nvSpPr>
        <p:spPr>
          <a:xfrm>
            <a:off x="2746909" y="1111086"/>
            <a:ext cx="6173033" cy="2623885"/>
          </a:xfrm>
        </p:spPr>
        <p:txBody>
          <a:bodyPr vert="horz" lIns="91440" tIns="45720" rIns="91440" bIns="45720" rtlCol="0" anchor="ctr">
            <a:normAutofit/>
          </a:bodyPr>
          <a:lstStyle/>
          <a:p>
            <a:r>
              <a:rPr lang="en-US" sz="6600" b="1" i="1" spc="50" err="1">
                <a:ln w="9525" cmpd="sng">
                  <a:solidFill>
                    <a:schemeClr val="bg2"/>
                  </a:solidFill>
                  <a:prstDash val="solid"/>
                </a:ln>
                <a:solidFill>
                  <a:schemeClr val="bg1"/>
                </a:solidFill>
                <a:effectLst/>
              </a:rPr>
              <a:t>Ganar</a:t>
            </a:r>
            <a:endParaRPr lang="en-US" sz="6600" b="1" i="1" spc="50">
              <a:ln w="9525" cmpd="sng">
                <a:solidFill>
                  <a:schemeClr val="bg2"/>
                </a:solidFill>
                <a:prstDash val="solid"/>
              </a:ln>
              <a:solidFill>
                <a:schemeClr val="bg1"/>
              </a:solidFill>
              <a:effectLst/>
            </a:endParaRPr>
          </a:p>
        </p:txBody>
      </p:sp>
      <p:sp>
        <p:nvSpPr>
          <p:cNvPr id="9230" name="Rectangle 14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4431331"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B2E2C70-1F56-487F-A481-9CCBBF80F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5550" y="450221"/>
            <a:ext cx="2114392" cy="1886509"/>
          </a:xfrm>
          <a:prstGeom prst="rect">
            <a:avLst/>
          </a:prstGeom>
          <a:solidFill>
            <a:srgbClr val="FFB4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19" name="Picture 3">
            <a:hlinkClick r:id="rId2" action="ppaction://hlinksldjump"/>
            <a:extLst>
              <a:ext uri="{FF2B5EF4-FFF2-40B4-BE49-F238E27FC236}">
                <a16:creationId xmlns:a16="http://schemas.microsoft.com/office/drawing/2014/main" id="{176F80EC-BAAB-448D-A935-290123DBC0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4358" y="575087"/>
            <a:ext cx="1636776" cy="1636776"/>
          </a:xfrm>
          <a:prstGeom prst="rect">
            <a:avLst/>
          </a:prstGeom>
          <a:noFill/>
          <a:extLst>
            <a:ext uri="{909E8E84-426E-40DD-AFC4-6F175D3DCCD1}">
              <a14:hiddenFill xmlns:a14="http://schemas.microsoft.com/office/drawing/2010/main">
                <a:solidFill>
                  <a:srgbClr val="FFFFFF"/>
                </a:solidFill>
              </a14:hiddenFill>
            </a:ext>
          </a:extLst>
        </p:spPr>
      </p:pic>
      <p:sp>
        <p:nvSpPr>
          <p:cNvPr id="9231" name="Rectangle 146">
            <a:extLst>
              <a:ext uri="{FF2B5EF4-FFF2-40B4-BE49-F238E27FC236}">
                <a16:creationId xmlns:a16="http://schemas.microsoft.com/office/drawing/2014/main" id="{C66B92E8-BF0C-490A-A803-5AC01A886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5550" y="2481835"/>
            <a:ext cx="2114392" cy="1886509"/>
          </a:xfrm>
          <a:prstGeom prst="rect">
            <a:avLst/>
          </a:prstGeom>
          <a:solidFill>
            <a:srgbClr val="FFB4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24" name="Picture 8">
            <a:hlinkClick r:id="rId4" action="ppaction://hlinksldjump"/>
            <a:extLst>
              <a:ext uri="{FF2B5EF4-FFF2-40B4-BE49-F238E27FC236}">
                <a16:creationId xmlns:a16="http://schemas.microsoft.com/office/drawing/2014/main" id="{3E741C46-CC30-4288-A466-E552512672E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54358" y="2606701"/>
            <a:ext cx="1636776" cy="1636776"/>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148">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8272" y="4521270"/>
            <a:ext cx="2115455" cy="1890204"/>
          </a:xfrm>
          <a:prstGeom prst="rect">
            <a:avLst/>
          </a:prstGeom>
          <a:solidFill>
            <a:srgbClr val="3A565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33" name="Rectangle 150">
            <a:extLst>
              <a:ext uri="{FF2B5EF4-FFF2-40B4-BE49-F238E27FC236}">
                <a16:creationId xmlns:a16="http://schemas.microsoft.com/office/drawing/2014/main" id="{76D8E929-AD40-40D4-8254-41CF35F36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0699" y="4521269"/>
            <a:ext cx="2114392" cy="1886509"/>
          </a:xfrm>
          <a:prstGeom prst="rect">
            <a:avLst/>
          </a:prstGeom>
          <a:solidFill>
            <a:srgbClr val="FFB4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34" name="Rectangle 152">
            <a:extLst>
              <a:ext uri="{FF2B5EF4-FFF2-40B4-BE49-F238E27FC236}">
                <a16:creationId xmlns:a16="http://schemas.microsoft.com/office/drawing/2014/main" id="{9EF6DA93-078D-4E8D-B1D9-4F7500C92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5549" y="4521269"/>
            <a:ext cx="2114392" cy="1886509"/>
          </a:xfrm>
          <a:prstGeom prst="rect">
            <a:avLst/>
          </a:prstGeom>
          <a:solidFill>
            <a:srgbClr val="FFB4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20" name="Picture 4">
            <a:hlinkClick r:id="rId6" action="ppaction://hlinksldjump"/>
            <a:extLst>
              <a:ext uri="{FF2B5EF4-FFF2-40B4-BE49-F238E27FC236}">
                <a16:creationId xmlns:a16="http://schemas.microsoft.com/office/drawing/2014/main" id="{97EE822F-2B75-4FB3-BDCA-E45514E0C63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854358" y="4648201"/>
            <a:ext cx="1636776" cy="16367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8" action="ppaction://hlinksldjump"/>
            <a:extLst>
              <a:ext uri="{FF2B5EF4-FFF2-40B4-BE49-F238E27FC236}">
                <a16:creationId xmlns:a16="http://schemas.microsoft.com/office/drawing/2014/main" id="{7FECDE96-3A85-4236-846B-2272745A53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4038" y="5979062"/>
            <a:ext cx="878657" cy="8786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9">
            <a:hlinkClick r:id="rId10" action="ppaction://hlinksldjump"/>
            <a:extLst>
              <a:ext uri="{FF2B5EF4-FFF2-40B4-BE49-F238E27FC236}">
                <a16:creationId xmlns:a16="http://schemas.microsoft.com/office/drawing/2014/main" id="{F2D1099D-7DF2-4C8D-8404-8EFB6470B8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3201" y="1171464"/>
            <a:ext cx="2558413" cy="255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34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5" name="Rectangle 139">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7"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FE28E9-808B-4DF1-8D54-0ABBB397F38F}"/>
              </a:ext>
            </a:extLst>
          </p:cNvPr>
          <p:cNvSpPr>
            <a:spLocks noGrp="1"/>
          </p:cNvSpPr>
          <p:nvPr>
            <p:ph type="title"/>
          </p:nvPr>
        </p:nvSpPr>
        <p:spPr>
          <a:xfrm>
            <a:off x="838200" y="365125"/>
            <a:ext cx="5191125" cy="1325563"/>
          </a:xfrm>
        </p:spPr>
        <p:txBody>
          <a:bodyPr>
            <a:normAutofit/>
          </a:bodyPr>
          <a:lstStyle/>
          <a:p>
            <a:r>
              <a:rPr lang="es-ES" b="1">
                <a:latin typeface="Arial" panose="020B0604020202020204" pitchFamily="34" charset="0"/>
                <a:cs typeface="Arial" panose="020B0604020202020204" pitchFamily="34" charset="0"/>
              </a:rPr>
              <a:t>Flutter</a:t>
            </a:r>
            <a:endParaRPr lang="es-MX" b="1">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ADF9D3FA-0ACF-40A7-A19E-4B257FF1A895}"/>
              </a:ext>
            </a:extLst>
          </p:cNvPr>
          <p:cNvSpPr>
            <a:spLocks noGrp="1"/>
          </p:cNvSpPr>
          <p:nvPr>
            <p:ph idx="1"/>
          </p:nvPr>
        </p:nvSpPr>
        <p:spPr>
          <a:xfrm>
            <a:off x="838200" y="2021249"/>
            <a:ext cx="5707565" cy="4155713"/>
          </a:xfrm>
        </p:spPr>
        <p:txBody>
          <a:bodyPr>
            <a:normAutofit/>
          </a:bodyPr>
          <a:lstStyle/>
          <a:p>
            <a:pPr marL="0" indent="0">
              <a:buNone/>
            </a:pPr>
            <a:r>
              <a:rPr lang="es-ES" sz="2000" b="0" i="0">
                <a:effectLst/>
                <a:latin typeface="Cavolini" panose="03000502040302020204" pitchFamily="66" charset="0"/>
                <a:cs typeface="Cavolini" panose="03000502040302020204" pitchFamily="66" charset="0"/>
              </a:rPr>
              <a:t>Flutter es un SDK de código fuente abierto de desarrollo de aplicaciones móviles creado por Google. Suele usarse para desarrollar interfaces de usuario para aplicaciones en Android, iOS y Web así como método primario para crear aplicaciones para Google Fuchsia.​</a:t>
            </a:r>
            <a:endParaRPr lang="es-MX" sz="2000">
              <a:latin typeface="Cavolini" panose="03000502040302020204" pitchFamily="66" charset="0"/>
              <a:cs typeface="Cavolini" panose="03000502040302020204" pitchFamily="66" charset="0"/>
            </a:endParaRPr>
          </a:p>
        </p:txBody>
      </p:sp>
      <p:pic>
        <p:nvPicPr>
          <p:cNvPr id="8194" name="Picture 2">
            <a:extLst>
              <a:ext uri="{FF2B5EF4-FFF2-40B4-BE49-F238E27FC236}">
                <a16:creationId xmlns:a16="http://schemas.microsoft.com/office/drawing/2014/main" id="{1D9D1738-2296-404D-A551-08051A72D9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43896" y="639445"/>
            <a:ext cx="4126372" cy="11760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oogle Flutter te permite escribir tu app una vez para iOS y Android">
            <a:extLst>
              <a:ext uri="{FF2B5EF4-FFF2-40B4-BE49-F238E27FC236}">
                <a16:creationId xmlns:a16="http://schemas.microsoft.com/office/drawing/2014/main" id="{58F767CF-9C93-49DF-AD2D-65801456E3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72525" y="2460605"/>
            <a:ext cx="3097743" cy="17424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Qué es Flutter y por qué 2018 puede ser su año? | by Martin Mucito | Code  Army">
            <a:extLst>
              <a:ext uri="{FF2B5EF4-FFF2-40B4-BE49-F238E27FC236}">
                <a16:creationId xmlns:a16="http://schemas.microsoft.com/office/drawing/2014/main" id="{98B25F51-1D01-4B29-AC62-2DE8F39C2F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53574" y="4768608"/>
            <a:ext cx="2316691" cy="13784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onos Home- Descarga gratuita, PNG y SVG">
            <a:hlinkClick r:id="rId5" action="ppaction://hlinksldjump"/>
            <a:extLst>
              <a:ext uri="{FF2B5EF4-FFF2-40B4-BE49-F238E27FC236}">
                <a16:creationId xmlns:a16="http://schemas.microsoft.com/office/drawing/2014/main" id="{14938C68-62A1-4394-ABA6-12F36FB58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4038" y="5979062"/>
            <a:ext cx="878657" cy="87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17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7B95E6CD-75A9-454A-ACD0-6FE5E3279E7F}"/>
              </a:ext>
            </a:extLst>
          </p:cNvPr>
          <p:cNvSpPr>
            <a:spLocks noGrp="1" noChangeArrowheads="1"/>
          </p:cNvSpPr>
          <p:nvPr>
            <p:ph type="title"/>
          </p:nvPr>
        </p:nvSpPr>
        <p:spPr bwMode="auto">
          <a:xfrm>
            <a:off x="838200" y="585216"/>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fontScale="9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ct val="0"/>
              </a:spcAft>
              <a:buClrTx/>
              <a:buSzTx/>
              <a:buFontTx/>
              <a:buNone/>
              <a:tabLst/>
            </a:pPr>
            <a:endParaRPr kumimoji="0" lang="es-MX" altLang="es-MX" sz="18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s-MX" altLang="es-MX" sz="1800" b="1" i="0" u="none" strike="noStrike" cap="none" normalizeH="0" baseline="0">
              <a:ln>
                <a:noFill/>
              </a:ln>
              <a:solidFill>
                <a:schemeClr val="bg1"/>
              </a:solidFill>
              <a:effectLst/>
              <a:latin typeface="var(--devsite-font-family,Roboto,Noto Sans,Noto Sans JP,Noto Sans KR,Noto Naskh Arabic,Noto Sans Thai,Noto Sans Hebrew,Noto Sans Bengali,sans-serif)"/>
              <a:hlinkClick r:id="rId2"/>
            </a:endParaRPr>
          </a:p>
          <a:p>
            <a:pPr marL="0" marR="0" lvl="0" indent="0" algn="ctr" defTabSz="914400" rtl="0" eaLnBrk="0" fontAlgn="base" latinLnBrk="0" hangingPunct="0">
              <a:spcBef>
                <a:spcPct val="0"/>
              </a:spcBef>
              <a:spcAft>
                <a:spcPct val="0"/>
              </a:spcAft>
              <a:buClrTx/>
              <a:buSzTx/>
              <a:tabLst/>
            </a:pPr>
            <a:r>
              <a:rPr kumimoji="0" lang="es-MX" altLang="es-MX" sz="6700" b="1" i="0" u="none" strike="noStrike" cap="none" normalizeH="0" baseline="0">
                <a:ln>
                  <a:noFill/>
                </a:ln>
                <a:solidFill>
                  <a:schemeClr val="bg1"/>
                </a:solidFill>
                <a:effectLst/>
                <a:cs typeface="Arial" panose="020B0604020202020204" pitchFamily="34" charset="0"/>
              </a:rPr>
              <a:t>Google </a:t>
            </a:r>
            <a:r>
              <a:rPr kumimoji="0" lang="es-MX" altLang="es-MX" sz="6700" b="1" i="0" u="none" strike="noStrike" cap="none" normalizeH="0" baseline="0" err="1">
                <a:ln>
                  <a:noFill/>
                </a:ln>
                <a:solidFill>
                  <a:schemeClr val="bg1"/>
                </a:solidFill>
                <a:effectLst/>
                <a:cs typeface="Arial" panose="020B0604020202020204" pitchFamily="34" charset="0"/>
              </a:rPr>
              <a:t>Analytics</a:t>
            </a:r>
            <a:endParaRPr kumimoji="0" lang="es-MX" altLang="es-MX" sz="6700" b="1" i="0" u="none" strike="noStrike" cap="none" normalizeH="0" baseline="0">
              <a:ln>
                <a:noFill/>
              </a:ln>
              <a:solidFill>
                <a:schemeClr val="bg1"/>
              </a:solidFill>
              <a:effectLst/>
              <a:cs typeface="Arial" panose="020B0604020202020204" pitchFamily="34" charset="0"/>
              <a:hlinkClick r:id="rId2"/>
            </a:endParaRPr>
          </a:p>
          <a:p>
            <a:pPr marL="0" marR="0" lvl="0" indent="0" defTabSz="914400" rtl="0" eaLnBrk="0" fontAlgn="base" latinLnBrk="0" hangingPunct="0">
              <a:spcBef>
                <a:spcPct val="0"/>
              </a:spcBef>
              <a:spcAft>
                <a:spcPct val="0"/>
              </a:spcAft>
              <a:buClrTx/>
              <a:buSzTx/>
              <a:buFontTx/>
              <a:buNone/>
              <a:tabLst/>
            </a:pPr>
            <a:br>
              <a:rPr kumimoji="0" lang="es-MX" altLang="es-MX" sz="1800" b="0" i="0" u="none" strike="noStrike" cap="none" normalizeH="0" baseline="0">
                <a:ln>
                  <a:noFill/>
                </a:ln>
                <a:solidFill>
                  <a:schemeClr val="bg1"/>
                </a:solidFill>
                <a:effectLst/>
              </a:rPr>
            </a:br>
            <a:endParaRPr kumimoji="0" lang="es-MX" altLang="es-MX" sz="1800" b="0" i="0" u="none" strike="noStrike" cap="none" normalizeH="0" baseline="0">
              <a:ln>
                <a:noFill/>
              </a:ln>
              <a:solidFill>
                <a:schemeClr val="bg1"/>
              </a:solidFill>
              <a:effectLst/>
              <a:latin typeface="Arial" panose="020B0604020202020204" pitchFamily="34" charset="0"/>
            </a:endParaRPr>
          </a:p>
        </p:txBody>
      </p:sp>
      <p:pic>
        <p:nvPicPr>
          <p:cNvPr id="10243" name="Picture 3" descr="Guía de Analytics -【Conoce el potencial de esta herramienta】">
            <a:extLst>
              <a:ext uri="{FF2B5EF4-FFF2-40B4-BE49-F238E27FC236}">
                <a16:creationId xmlns:a16="http://schemas.microsoft.com/office/drawing/2014/main" id="{597609F4-61D0-4B34-85CC-F908828F99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9" r="3" b="3"/>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785A1783-8A0F-4659-9133-4CF35A1E9CE0}"/>
              </a:ext>
            </a:extLst>
          </p:cNvPr>
          <p:cNvSpPr>
            <a:spLocks noGrp="1"/>
          </p:cNvSpPr>
          <p:nvPr>
            <p:ph idx="1"/>
          </p:nvPr>
        </p:nvSpPr>
        <p:spPr>
          <a:xfrm>
            <a:off x="7546848" y="2516777"/>
            <a:ext cx="3803904" cy="3660185"/>
          </a:xfrm>
        </p:spPr>
        <p:txBody>
          <a:bodyPr anchor="ctr">
            <a:normAutofit/>
          </a:bodyPr>
          <a:lstStyle/>
          <a:p>
            <a:pPr marL="0" indent="0">
              <a:buNone/>
            </a:pPr>
            <a:r>
              <a:rPr lang="es-ES" sz="2000" b="0" i="0">
                <a:effectLst/>
                <a:latin typeface="Cavolini" panose="03000502040302020204" pitchFamily="66" charset="0"/>
                <a:cs typeface="Cavolini" panose="03000502040302020204" pitchFamily="66" charset="0"/>
              </a:rPr>
              <a:t>Firebase es la plataforma para desarrolladores de aplicaciones integrada de </a:t>
            </a:r>
            <a:r>
              <a:rPr lang="es-ES" sz="2000" b="1" i="0">
                <a:effectLst/>
                <a:latin typeface="Cavolini" panose="03000502040302020204" pitchFamily="66" charset="0"/>
                <a:cs typeface="Cavolini" panose="03000502040302020204" pitchFamily="66" charset="0"/>
              </a:rPr>
              <a:t>Google</a:t>
            </a:r>
            <a:r>
              <a:rPr lang="es-ES" sz="2000" b="0" i="0">
                <a:effectLst/>
                <a:latin typeface="Cavolini" panose="03000502040302020204" pitchFamily="66" charset="0"/>
                <a:cs typeface="Cavolini" panose="03000502040302020204" pitchFamily="66" charset="0"/>
              </a:rPr>
              <a:t>. El </a:t>
            </a:r>
            <a:r>
              <a:rPr lang="es-ES" sz="2000" b="1" i="0">
                <a:effectLst/>
                <a:latin typeface="Cavolini" panose="03000502040302020204" pitchFamily="66" charset="0"/>
                <a:cs typeface="Cavolini" panose="03000502040302020204" pitchFamily="66" charset="0"/>
              </a:rPr>
              <a:t>SDK</a:t>
            </a:r>
            <a:r>
              <a:rPr lang="es-ES" sz="2000" b="0" i="0">
                <a:effectLst/>
                <a:latin typeface="Cavolini" panose="03000502040302020204" pitchFamily="66" charset="0"/>
                <a:cs typeface="Cavolini" panose="03000502040302020204" pitchFamily="66" charset="0"/>
              </a:rPr>
              <a:t> de Firebase está diseñado para permitir la creación de la última generación de informes de aplicaciones en </a:t>
            </a:r>
            <a:r>
              <a:rPr lang="es-ES" sz="2000" b="1" i="0">
                <a:effectLst/>
                <a:latin typeface="Cavolini" panose="03000502040302020204" pitchFamily="66" charset="0"/>
                <a:cs typeface="Cavolini" panose="03000502040302020204" pitchFamily="66" charset="0"/>
              </a:rPr>
              <a:t>Google Analytics</a:t>
            </a:r>
            <a:r>
              <a:rPr lang="es-ES" sz="2000" b="0" i="0">
                <a:effectLst/>
                <a:latin typeface="Cavolini" panose="03000502040302020204" pitchFamily="66" charset="0"/>
                <a:cs typeface="Cavolini" panose="03000502040302020204" pitchFamily="66" charset="0"/>
              </a:rPr>
              <a:t> de forma rápida y sencilla.</a:t>
            </a:r>
            <a:endParaRPr lang="es-MX" sz="200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010261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51329F-84A2-4123-A80A-C1F97BBA2DD3}"/>
              </a:ext>
            </a:extLst>
          </p:cNvPr>
          <p:cNvSpPr>
            <a:spLocks noGrp="1"/>
          </p:cNvSpPr>
          <p:nvPr>
            <p:ph type="title"/>
          </p:nvPr>
        </p:nvSpPr>
        <p:spPr>
          <a:xfrm>
            <a:off x="589560" y="856180"/>
            <a:ext cx="4560584" cy="1128068"/>
          </a:xfrm>
        </p:spPr>
        <p:txBody>
          <a:bodyPr anchor="ctr">
            <a:normAutofit/>
          </a:bodyPr>
          <a:lstStyle/>
          <a:p>
            <a:r>
              <a:rPr lang="es-MX" sz="4000" b="0" i="0">
                <a:effectLst/>
                <a:latin typeface="Google Sans"/>
              </a:rPr>
              <a:t>Google Tag Manager</a:t>
            </a:r>
          </a:p>
        </p:txBody>
      </p:sp>
      <p:grpSp>
        <p:nvGrpSpPr>
          <p:cNvPr id="143" name="Group 14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4" name="Rectangle 1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AAA0B92-3302-46B6-942A-3069F7381390}"/>
              </a:ext>
            </a:extLst>
          </p:cNvPr>
          <p:cNvSpPr>
            <a:spLocks noGrp="1"/>
          </p:cNvSpPr>
          <p:nvPr>
            <p:ph idx="1"/>
          </p:nvPr>
        </p:nvSpPr>
        <p:spPr>
          <a:xfrm>
            <a:off x="590719" y="2330505"/>
            <a:ext cx="4559425" cy="3979585"/>
          </a:xfrm>
        </p:spPr>
        <p:txBody>
          <a:bodyPr anchor="ctr">
            <a:normAutofit/>
          </a:bodyPr>
          <a:lstStyle/>
          <a:p>
            <a:pPr marL="0" indent="0" algn="just">
              <a:buNone/>
            </a:pPr>
            <a:r>
              <a:rPr lang="es-MX" sz="2000">
                <a:latin typeface="Cavolini" panose="03000502040302020204" pitchFamily="66" charset="0"/>
                <a:cs typeface="Cavolini" panose="03000502040302020204" pitchFamily="66" charset="0"/>
              </a:rPr>
              <a:t>T</a:t>
            </a:r>
            <a:r>
              <a:rPr lang="es-MX" sz="2000" b="0" i="0">
                <a:effectLst/>
                <a:latin typeface="Cavolini" panose="03000502040302020204" pitchFamily="66" charset="0"/>
                <a:cs typeface="Cavolini" panose="03000502040302020204" pitchFamily="66" charset="0"/>
              </a:rPr>
              <a:t>e permite gestionar (añadir y modificar) etiquetas de forma simple, fiable, integrada y gratuita para obtener más información sobre conversiones, realizar análisis de sitios web y mucho más.</a:t>
            </a:r>
          </a:p>
        </p:txBody>
      </p:sp>
      <p:sp>
        <p:nvSpPr>
          <p:cNvPr id="149" name="Rectangle 14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 Qué es Google Tag Manager 【 GUÍA 】 - Coco Solution 🥥">
            <a:extLst>
              <a:ext uri="{FF2B5EF4-FFF2-40B4-BE49-F238E27FC236}">
                <a16:creationId xmlns:a16="http://schemas.microsoft.com/office/drawing/2014/main" id="{6D7AB027-9199-4DE2-8B34-CBB0D4CC6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18" r="17724"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609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E3477B-1934-4123-AECA-CE5B3BA6851B}"/>
              </a:ext>
            </a:extLst>
          </p:cNvPr>
          <p:cNvSpPr>
            <a:spLocks noGrp="1"/>
          </p:cNvSpPr>
          <p:nvPr>
            <p:ph type="title"/>
          </p:nvPr>
        </p:nvSpPr>
        <p:spPr>
          <a:xfrm>
            <a:off x="838200" y="585216"/>
            <a:ext cx="10515600" cy="1325563"/>
          </a:xfrm>
        </p:spPr>
        <p:txBody>
          <a:bodyPr>
            <a:normAutofit/>
          </a:bodyPr>
          <a:lstStyle/>
          <a:p>
            <a:r>
              <a:rPr lang="es-MX">
                <a:solidFill>
                  <a:srgbClr val="FFFFFF"/>
                </a:solidFill>
              </a:rPr>
              <a:t>Google Analytics</a:t>
            </a:r>
          </a:p>
        </p:txBody>
      </p:sp>
      <p:pic>
        <p:nvPicPr>
          <p:cNvPr id="2050" name="Picture 2" descr="5 Vacíos De Google Analytics Que Debes Llenar Ahora Mismo">
            <a:extLst>
              <a:ext uri="{FF2B5EF4-FFF2-40B4-BE49-F238E27FC236}">
                <a16:creationId xmlns:a16="http://schemas.microsoft.com/office/drawing/2014/main" id="{7DC48A53-D59D-4D48-A4C8-A032FC36FE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C6A16E01-831C-4BEE-985C-2AD8D69FB52A}"/>
              </a:ext>
            </a:extLst>
          </p:cNvPr>
          <p:cNvSpPr>
            <a:spLocks noGrp="1"/>
          </p:cNvSpPr>
          <p:nvPr>
            <p:ph idx="1"/>
          </p:nvPr>
        </p:nvSpPr>
        <p:spPr>
          <a:xfrm>
            <a:off x="7546848" y="2516777"/>
            <a:ext cx="3803904" cy="3660185"/>
          </a:xfrm>
        </p:spPr>
        <p:txBody>
          <a:bodyPr anchor="ctr">
            <a:normAutofit/>
          </a:bodyPr>
          <a:lstStyle/>
          <a:p>
            <a:pPr marL="0" indent="0">
              <a:buNone/>
            </a:pPr>
            <a:r>
              <a:rPr lang="es-MX" sz="1700">
                <a:latin typeface="Cavolini" panose="03000502040302020204" pitchFamily="66" charset="0"/>
                <a:cs typeface="Cavolini" panose="03000502040302020204" pitchFamily="66" charset="0"/>
              </a:rPr>
              <a:t>Es una herramienta de analítica web muy completa que nos puede facilitar información básica como: número de visitantes y de visitas en nuestro sitio web, duración media de la visita, la media de páginas vistas por cada usuario, informes geográficos, sociodemográficos (lenguaje, ubicación, proveedor de Internet, dispositivo móvil…), etc. </a:t>
            </a:r>
          </a:p>
        </p:txBody>
      </p:sp>
    </p:spTree>
    <p:extLst>
      <p:ext uri="{BB962C8B-B14F-4D97-AF65-F5344CB8AC3E}">
        <p14:creationId xmlns:p14="http://schemas.microsoft.com/office/powerpoint/2010/main" val="3670483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E7E03B-7ED2-4C3D-866E-B6D96AC5A937}"/>
              </a:ext>
            </a:extLst>
          </p:cNvPr>
          <p:cNvSpPr>
            <a:spLocks noGrp="1"/>
          </p:cNvSpPr>
          <p:nvPr>
            <p:ph type="title"/>
          </p:nvPr>
        </p:nvSpPr>
        <p:spPr>
          <a:xfrm>
            <a:off x="838201" y="345810"/>
            <a:ext cx="5120561" cy="1325563"/>
          </a:xfrm>
        </p:spPr>
        <p:txBody>
          <a:bodyPr>
            <a:normAutofit/>
          </a:bodyPr>
          <a:lstStyle/>
          <a:p>
            <a:r>
              <a:rPr lang="es-ES" b="1" i="0" err="1">
                <a:effectLst/>
                <a:latin typeface="Arial" panose="020B0604020202020204" pitchFamily="34" charset="0"/>
                <a:cs typeface="Arial" panose="020B0604020202020204" pitchFamily="34" charset="0"/>
              </a:rPr>
              <a:t>TensorFlow</a:t>
            </a:r>
            <a:endParaRPr lang="es-MX">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EE45FFF7-E2CC-462F-8574-43AF359F759E}"/>
              </a:ext>
            </a:extLst>
          </p:cNvPr>
          <p:cNvSpPr>
            <a:spLocks noGrp="1"/>
          </p:cNvSpPr>
          <p:nvPr>
            <p:ph idx="1"/>
          </p:nvPr>
        </p:nvSpPr>
        <p:spPr>
          <a:xfrm>
            <a:off x="838201" y="1825625"/>
            <a:ext cx="5092194" cy="4351338"/>
          </a:xfrm>
        </p:spPr>
        <p:txBody>
          <a:bodyPr>
            <a:normAutofit fontScale="85000" lnSpcReduction="20000"/>
          </a:bodyPr>
          <a:lstStyle/>
          <a:p>
            <a:pPr marL="0" indent="0">
              <a:lnSpc>
                <a:spcPct val="150000"/>
              </a:lnSpc>
              <a:buNone/>
            </a:pPr>
            <a:r>
              <a:rPr lang="es-ES" sz="2200" b="0" i="0">
                <a:effectLst/>
                <a:latin typeface="Cavolini" panose="03000502040302020204" pitchFamily="66" charset="0"/>
                <a:cs typeface="Cavolini" panose="03000502040302020204" pitchFamily="66" charset="0"/>
              </a:rPr>
              <a:t>Es una biblioteca de </a:t>
            </a:r>
            <a:r>
              <a:rPr lang="es-ES" sz="2200" b="0" i="0" u="none" strike="noStrike">
                <a:effectLst/>
                <a:latin typeface="Cavolini" panose="03000502040302020204" pitchFamily="66" charset="0"/>
                <a:cs typeface="Cavolini" panose="03000502040302020204" pitchFamily="66" charset="0"/>
              </a:rPr>
              <a:t>código abierto</a:t>
            </a:r>
            <a:r>
              <a:rPr lang="es-ES" sz="2200" b="0" i="0">
                <a:effectLst/>
                <a:latin typeface="Cavolini" panose="03000502040302020204" pitchFamily="66" charset="0"/>
                <a:cs typeface="Cavolini" panose="03000502040302020204" pitchFamily="66" charset="0"/>
              </a:rPr>
              <a:t> para </a:t>
            </a:r>
            <a:r>
              <a:rPr lang="es-ES" sz="2200" b="0" i="0" u="none" strike="noStrike">
                <a:effectLst/>
                <a:latin typeface="Cavolini" panose="03000502040302020204" pitchFamily="66" charset="0"/>
                <a:cs typeface="Cavolini" panose="03000502040302020204" pitchFamily="66" charset="0"/>
              </a:rPr>
              <a:t>aprendizaje automático</a:t>
            </a:r>
            <a:r>
              <a:rPr lang="es-ES" sz="2200" b="0" i="0">
                <a:effectLst/>
                <a:latin typeface="Cavolini" panose="03000502040302020204" pitchFamily="66" charset="0"/>
                <a:cs typeface="Cavolini" panose="03000502040302020204" pitchFamily="66" charset="0"/>
              </a:rPr>
              <a:t> a través de un rango de tareas, y desarrollado por </a:t>
            </a:r>
            <a:r>
              <a:rPr lang="es-ES" sz="2200" b="0" i="0" u="none" strike="noStrike">
                <a:effectLst/>
                <a:latin typeface="Cavolini" panose="03000502040302020204" pitchFamily="66" charset="0"/>
                <a:cs typeface="Cavolini" panose="03000502040302020204" pitchFamily="66" charset="0"/>
              </a:rPr>
              <a:t>Google</a:t>
            </a:r>
            <a:r>
              <a:rPr lang="es-ES" sz="2200" b="0" i="0">
                <a:effectLst/>
                <a:latin typeface="Cavolini" panose="03000502040302020204" pitchFamily="66" charset="0"/>
                <a:cs typeface="Cavolini" panose="03000502040302020204" pitchFamily="66" charset="0"/>
              </a:rPr>
              <a:t> para satisfacer sus necesidades de sistemas capaces de construir y entrenar </a:t>
            </a:r>
            <a:r>
              <a:rPr lang="es-ES" sz="2200" b="0" i="0" u="none" strike="noStrike">
                <a:effectLst/>
                <a:latin typeface="Cavolini" panose="03000502040302020204" pitchFamily="66" charset="0"/>
                <a:cs typeface="Cavolini" panose="03000502040302020204" pitchFamily="66" charset="0"/>
              </a:rPr>
              <a:t>redes neuronales</a:t>
            </a:r>
            <a:r>
              <a:rPr lang="es-ES" sz="2200" b="0" i="0">
                <a:effectLst/>
                <a:latin typeface="Cavolini" panose="03000502040302020204" pitchFamily="66" charset="0"/>
                <a:cs typeface="Cavolini" panose="03000502040302020204" pitchFamily="66" charset="0"/>
              </a:rPr>
              <a:t> para detectar y descifrar patrones y correlaciones, análogos al aprendizaje y razonamiento usados por los humanos.</a:t>
            </a:r>
            <a:endParaRPr lang="es-MX" sz="2200">
              <a:latin typeface="Cavolini" panose="03000502040302020204" pitchFamily="66" charset="0"/>
              <a:cs typeface="Cavolini" panose="03000502040302020204" pitchFamily="66" charset="0"/>
            </a:endParaRPr>
          </a:p>
        </p:txBody>
      </p:sp>
      <p:sp>
        <p:nvSpPr>
          <p:cNvPr id="7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266" name="Picture 2" descr="Por qué TensorFlow">
            <a:extLst>
              <a:ext uri="{FF2B5EF4-FFF2-40B4-BE49-F238E27FC236}">
                <a16:creationId xmlns:a16="http://schemas.microsoft.com/office/drawing/2014/main" id="{AA401C3E-5349-4D84-82EC-6AD4F2EED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97" r="18483" b="2"/>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68" name="Picture 4" descr="TensorFlow Enterprise | Google Cloud">
            <a:extLst>
              <a:ext uri="{FF2B5EF4-FFF2-40B4-BE49-F238E27FC236}">
                <a16:creationId xmlns:a16="http://schemas.microsoft.com/office/drawing/2014/main" id="{90FB3613-FEBD-4A40-B752-C604CC94DD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6" r="1552"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49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B2B17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B1164C-4803-48E8-8F8F-6E3ECB913A00}"/>
              </a:ext>
            </a:extLst>
          </p:cNvPr>
          <p:cNvSpPr>
            <a:spLocks noGrp="1"/>
          </p:cNvSpPr>
          <p:nvPr>
            <p:ph type="title"/>
          </p:nvPr>
        </p:nvSpPr>
        <p:spPr>
          <a:xfrm>
            <a:off x="524256" y="491260"/>
            <a:ext cx="6594189" cy="1625210"/>
          </a:xfrm>
        </p:spPr>
        <p:txBody>
          <a:bodyPr>
            <a:normAutofit/>
          </a:bodyPr>
          <a:lstStyle/>
          <a:p>
            <a:r>
              <a:rPr lang="es-ES" b="0" i="0">
                <a:solidFill>
                  <a:srgbClr val="FFFFFF"/>
                </a:solidFill>
                <a:effectLst/>
                <a:latin typeface="arial" panose="020B0604020202020204" pitchFamily="34" charset="0"/>
              </a:rPr>
              <a:t>Firebase</a:t>
            </a:r>
            <a:endParaRPr lang="es-MX">
              <a:solidFill>
                <a:srgbClr val="FFFFFF"/>
              </a:solidFill>
            </a:endParaRPr>
          </a:p>
        </p:txBody>
      </p:sp>
      <p:pic>
        <p:nvPicPr>
          <p:cNvPr id="12290" name="Picture 2" descr="Firebase">
            <a:extLst>
              <a:ext uri="{FF2B5EF4-FFF2-40B4-BE49-F238E27FC236}">
                <a16:creationId xmlns:a16="http://schemas.microsoft.com/office/drawing/2014/main" id="{7CCE9DA1-1259-4880-8F8D-14BA558E42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49DF91E-D472-47AB-98D8-232449D74A9F}"/>
              </a:ext>
            </a:extLst>
          </p:cNvPr>
          <p:cNvSpPr>
            <a:spLocks noGrp="1"/>
          </p:cNvSpPr>
          <p:nvPr>
            <p:ph idx="1"/>
          </p:nvPr>
        </p:nvSpPr>
        <p:spPr>
          <a:xfrm>
            <a:off x="8029319" y="917725"/>
            <a:ext cx="3424739" cy="4852362"/>
          </a:xfrm>
        </p:spPr>
        <p:txBody>
          <a:bodyPr anchor="ctr">
            <a:normAutofit/>
          </a:bodyPr>
          <a:lstStyle/>
          <a:p>
            <a:pPr marL="0" indent="0">
              <a:buNone/>
            </a:pPr>
            <a:r>
              <a:rPr lang="es-ES" sz="2000" b="0" i="0">
                <a:solidFill>
                  <a:srgbClr val="FFFFFF"/>
                </a:solidFill>
                <a:effectLst/>
                <a:latin typeface="arial" panose="020B0604020202020204" pitchFamily="34" charset="0"/>
              </a:rPr>
              <a:t>Es una plataforma para el desarrollo de aplicaciones web y aplicaciones móviles desarrollada por Google en 2014.​</a:t>
            </a:r>
            <a:endParaRPr lang="es-MX" sz="2000">
              <a:solidFill>
                <a:srgbClr val="FFFFFF"/>
              </a:solidFill>
            </a:endParaRPr>
          </a:p>
        </p:txBody>
      </p:sp>
    </p:spTree>
    <p:extLst>
      <p:ext uri="{BB962C8B-B14F-4D97-AF65-F5344CB8AC3E}">
        <p14:creationId xmlns:p14="http://schemas.microsoft.com/office/powerpoint/2010/main" val="3990316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4122</Words>
  <Application>Microsoft Office PowerPoint</Application>
  <PresentationFormat>Panorámica</PresentationFormat>
  <Paragraphs>246</Paragraphs>
  <Slides>103</Slides>
  <Notes>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103</vt:i4>
      </vt:variant>
    </vt:vector>
  </HeadingPairs>
  <TitlesOfParts>
    <vt:vector size="114" baseType="lpstr">
      <vt:lpstr>Aharoni</vt:lpstr>
      <vt:lpstr>arial</vt:lpstr>
      <vt:lpstr>arial</vt:lpstr>
      <vt:lpstr>Calibri</vt:lpstr>
      <vt:lpstr>Calibri Light</vt:lpstr>
      <vt:lpstr>Cavolini</vt:lpstr>
      <vt:lpstr>Gill Sans MT</vt:lpstr>
      <vt:lpstr>Google Sans</vt:lpstr>
      <vt:lpstr>Times New Roman</vt:lpstr>
      <vt:lpstr>var(--devsite-font-family,Roboto,Noto Sans,Noto Sans JP,Noto Sans KR,Noto Naskh Arabic,Noto Sans Thai,Noto Sans Hebrew,Noto Sans Bengali,sans-serif)</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Google Shopping</vt:lpstr>
      <vt:lpstr>Google Alerts</vt:lpstr>
      <vt:lpstr>Android Auto</vt:lpstr>
      <vt:lpstr>Wear OS</vt:lpstr>
      <vt:lpstr>Waze</vt:lpstr>
      <vt:lpstr>Google Stadia</vt:lpstr>
      <vt:lpstr>Traductor de Google</vt:lpstr>
      <vt:lpstr>Google Classroom</vt:lpstr>
      <vt:lpstr>Google Podcasts</vt:lpstr>
      <vt:lpstr>Presentación de PowerPoint</vt:lpstr>
      <vt:lpstr>Asistente de Google</vt:lpstr>
      <vt:lpstr>Google Street View</vt:lpstr>
      <vt:lpstr>Google Vuelos</vt:lpstr>
      <vt:lpstr>Google Nest Hub </vt:lpstr>
      <vt:lpstr>Chrome Web Store</vt:lpstr>
      <vt:lpstr>Google Sites</vt:lpstr>
      <vt:lpstr>Google Play</vt:lpstr>
      <vt:lpstr>Google Play Películas y TV</vt:lpstr>
      <vt:lpstr>Google Play Books</vt:lpstr>
      <vt:lpstr>Google Play Games</vt:lpstr>
      <vt:lpstr>Google Play Music</vt:lpstr>
      <vt:lpstr>Buscador de Google</vt:lpstr>
      <vt:lpstr>Tilt Brush</vt:lpstr>
      <vt:lpstr>Google Groups</vt:lpstr>
      <vt:lpstr>Hangouts</vt:lpstr>
      <vt:lpstr>Google Play Protect</vt:lpstr>
      <vt:lpstr>Google wifi</vt:lpstr>
      <vt:lpstr>Google Calendar</vt:lpstr>
      <vt:lpstr>Google News</vt:lpstr>
      <vt:lpstr>Google Store</vt:lpstr>
      <vt:lpstr>Google Pixel </vt:lpstr>
      <vt:lpstr>Google Chrome</vt:lpstr>
      <vt:lpstr>Google Fotos</vt:lpstr>
      <vt:lpstr>Gboard</vt:lpstr>
      <vt:lpstr>Gmail</vt:lpstr>
      <vt:lpstr>Google chat</vt:lpstr>
      <vt:lpstr>Google Cast</vt:lpstr>
      <vt:lpstr>Google express</vt:lpstr>
      <vt:lpstr>Google duo</vt:lpstr>
      <vt:lpstr>Google Cloud Print</vt:lpstr>
      <vt:lpstr>Google cloud</vt:lpstr>
      <vt:lpstr>Google keep</vt:lpstr>
      <vt:lpstr>Google Maps </vt:lpstr>
      <vt:lpstr>Google message</vt:lpstr>
      <vt:lpstr>Google imput tools</vt:lpstr>
      <vt:lpstr>Google edu</vt:lpstr>
      <vt:lpstr>Google Académico</vt:lpstr>
      <vt:lpstr>Android</vt:lpstr>
      <vt:lpstr>Chrome Web Store</vt:lpstr>
      <vt:lpstr>Chromebooks</vt:lpstr>
      <vt:lpstr>Google Fi</vt:lpstr>
      <vt:lpstr>Google Voice</vt:lpstr>
      <vt:lpstr>Contactos de Google</vt:lpstr>
      <vt:lpstr>Google Drawings</vt:lpstr>
      <vt:lpstr>Google Fonts</vt:lpstr>
      <vt:lpstr>Google Meet</vt:lpstr>
      <vt:lpstr>Google Finance</vt:lpstr>
      <vt:lpstr>Google Fit</vt:lpstr>
      <vt:lpstr>Google Drive</vt:lpstr>
      <vt:lpstr>Google One</vt:lpstr>
      <vt:lpstr>Cardboard</vt:lpstr>
      <vt:lpstr>Google Chromecas</vt:lpstr>
      <vt:lpstr>Google Earth</vt:lpstr>
      <vt:lpstr>Presentación de PowerPoint</vt:lpstr>
      <vt:lpstr>Google for retail</vt:lpstr>
      <vt:lpstr>Manufacturer Center</vt:lpstr>
      <vt:lpstr>Google Data Studio</vt:lpstr>
      <vt:lpstr>Google Ads</vt:lpstr>
      <vt:lpstr>Google trends</vt:lpstr>
      <vt:lpstr>Blogger</vt:lpstr>
      <vt:lpstr>Google Analytics</vt:lpstr>
      <vt:lpstr>AdMob</vt:lpstr>
      <vt:lpstr>Google Search Console</vt:lpstr>
      <vt:lpstr>Google Web Designer</vt:lpstr>
      <vt:lpstr>Google Message</vt:lpstr>
      <vt:lpstr>Google Merchant Center</vt:lpstr>
      <vt:lpstr>Presentación de PowerPoint</vt:lpstr>
      <vt:lpstr>Garage Digital</vt:lpstr>
      <vt:lpstr>Google Optimize</vt:lpstr>
      <vt:lpstr>Google Apps for Work</vt:lpstr>
      <vt:lpstr>Crecer</vt:lpstr>
      <vt:lpstr>Desarrollo</vt:lpstr>
      <vt:lpstr>Ganar</vt:lpstr>
      <vt:lpstr>Flutter</vt:lpstr>
      <vt:lpstr>  Google Analytics  </vt:lpstr>
      <vt:lpstr>Google Tag Manager</vt:lpstr>
      <vt:lpstr>Google Analytics</vt:lpstr>
      <vt:lpstr>TensorFlow</vt:lpstr>
      <vt:lpstr>Firebase</vt:lpstr>
      <vt:lpstr>Presentación de PowerPoint</vt:lpstr>
      <vt:lpstr>Presentación de PowerPoint</vt:lpstr>
      <vt:lpstr>Costo del servicio.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Saúl Reyes</dc:creator>
  <cp:lastModifiedBy>Román Gabriel</cp:lastModifiedBy>
  <cp:revision>1</cp:revision>
  <dcterms:created xsi:type="dcterms:W3CDTF">2020-11-12T05:13:36Z</dcterms:created>
  <dcterms:modified xsi:type="dcterms:W3CDTF">2020-11-12T16:52:26Z</dcterms:modified>
</cp:coreProperties>
</file>